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9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5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09/08/2015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DIA CRISTO VOLTARÁ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ASCENDER O PROMETEU;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8407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A MUI GRANDE MULTIDÃO.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SUBIREMOS AO ENCONTRO DO SENHOR.</a:t>
            </a: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 BREVE SIM, JESUS VIRÁ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O VERÁ SEU POVO;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43958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698477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VELANDO TODOS DEVEM SEMPRE ESTAR.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FIM DE VÊ-LO VOLTAR.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625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BEM-VINDO SEJAS MEU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TUA GLORIOSA LUZ;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NOSSA FÉ TERÁ VALOR, NÓS DIREMOS: “ORA, VEM, SENHOR JESUS!”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 BREVE SIM, JESUS VIRÁ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O VERÁ SEU POVO;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9407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VELANDO TODOS DEVEM SEMPRE ESTAR.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FIM DE VÊ-LO VOLTAR.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8956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DO MODO QUE SUBIU VIRÁ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HÁ DE VER O REI JESUS, O POVO SEU.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 BREVE SIM, JESUS VIRÁ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O VERÁ SEU POVO;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VELANDO TODOS DEVEM SEMPRE ESTAR.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FIM DE VÊ-LO VOLTAR.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MENSAGEIROS DO SENHOR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AFIRMAM QUE JESUS VIRÁ;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PODER CONSOLADOR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AOS FIÉIS PROMESSAS NOS REVELARÁ.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 BREVE SIM, JESUS VIRÁ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ALEGRE O VERÁ SEU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POVO;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3962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VELANDO TODOS DEVEM SEMPRE ESTAR.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FIM DE VÊ-LO VOLTAR.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7903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OH, GOZO SEM COMPARAÇÃO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DIA DO MEU SALVADOR.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137</TotalTime>
  <Words>189</Words>
  <Application>Microsoft Office PowerPoint</Application>
  <PresentationFormat>Apresentação na tela (16:9)</PresentationFormat>
  <Paragraphs>31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2015-08-09T21:17:21Z</dcterms:modified>
</cp:coreProperties>
</file>