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767" r:id="rId2"/>
    <p:sldId id="768" r:id="rId3"/>
    <p:sldId id="769" r:id="rId4"/>
    <p:sldId id="770" r:id="rId5"/>
    <p:sldId id="771" r:id="rId6"/>
    <p:sldId id="772" r:id="rId7"/>
    <p:sldId id="791" r:id="rId8"/>
    <p:sldId id="792" r:id="rId9"/>
    <p:sldId id="773" r:id="rId10"/>
    <p:sldId id="774" r:id="rId11"/>
    <p:sldId id="793" r:id="rId12"/>
    <p:sldId id="794" r:id="rId13"/>
    <p:sldId id="775" r:id="rId14"/>
    <p:sldId id="776" r:id="rId15"/>
    <p:sldId id="795" r:id="rId16"/>
    <p:sldId id="796" r:id="rId17"/>
    <p:sldId id="777" r:id="rId1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389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5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09/08/2015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UM DIA CRISTO VOLTARÁ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AO ASCENDER O PROMETEU;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15616" y="3963566"/>
            <a:ext cx="684076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A MUI GRANDE MULTIDÃO.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SUBIREMOS AO ENCONTRO DO SENHOR.</a:t>
            </a: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MUI BREVE SIM, JESUS VIRÁ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ALEGRE O VERÁ SEU POVO;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143958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43608" y="3963566"/>
            <a:ext cx="698477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VELANDO TODOS DEVEM SEMPRE ESTAR.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FIM DE VÊ-LO VOLTAR.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5976256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BEM-VINDO SEJAS MEU SENHOR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EM TUA GLORIOSA LUZ;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59632" y="3963566"/>
            <a:ext cx="655272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NOSSA FÉ TERÁ VALOR, NÓS DIREMOS: “ORA, VEM, SENHOR JESUS!”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MUI BREVE SIM, JESUS VIRÁ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ALEGRE O VERÁ SEU POVO;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094079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15616" y="3963566"/>
            <a:ext cx="691276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VELANDO TODOS DEVEM SEMPRE ESTAR.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FIM DE VÊ-LO VOLTAR.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289568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03648" y="3963566"/>
            <a:ext cx="626469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DO MODO QUE SUBIU VIRÁ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HÁ DE VER O REI JESUS, O POVO SEU.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MUI BREVE SIM, JESUS VIRÁ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ALEGRE O VERÁ SEU POVO;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15616" y="3963566"/>
            <a:ext cx="691276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VELANDO TODOS DEVEM SEMPRE ESTAR.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FIM DE VÊ-LO VOLTAR.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OS MENSAGEIROS DO SENHOR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AFIRMAM QUE JESUS VIRÁ;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59632" y="3963566"/>
            <a:ext cx="662473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O PODER CONSOLADOR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AOS FIÉIS PROMESSAS NOS REVELARÁ.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MUI BREVE SIM, JESUS VIRÁ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ALEGRE O VERÁ SEU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POVO;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713962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15616" y="3963566"/>
            <a:ext cx="691276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VELANDO TODOS DEVEM SEMPRE ESTAR.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FIM DE VÊ-LO VOLTAR.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9379037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OH, GOZO SEM COMPARAÇÃO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 DIA DO MEU SALVADOR.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137</TotalTime>
  <Words>189</Words>
  <Application>Microsoft Office PowerPoint</Application>
  <PresentationFormat>Apresentação na tela (16:9)</PresentationFormat>
  <Paragraphs>31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0" baseType="lpstr">
      <vt:lpstr>Arial Rounded MT Bold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17</cp:revision>
  <dcterms:created xsi:type="dcterms:W3CDTF">2013-02-22T04:02:52Z</dcterms:created>
  <dcterms:modified xsi:type="dcterms:W3CDTF">2015-08-09T21:17:21Z</dcterms:modified>
</cp:coreProperties>
</file>