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ESPÍRITO DIVINO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GRANDE ENSINADOR!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 ATRAI AOS PERDIDOS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SENHOR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MESTRE! MESTRE!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OUVE COM FAVOR!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296100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PODER E GRAÇA INSIGNE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OBRE O TEU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702682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MARAVILHAS SOBERANAS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OUTROS POVOS VÊEM,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DERRAMA A MESMA BÊNÇÃO.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SOBRE NÓS TAMBÉM.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MESTRE! MESTRE!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OUVE COM FAVOR!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019798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PODER E GRAÇA INSIGNE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OBRE O TEU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841527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DESCOBRE ÀS NOSSAS ALMAS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CRISTO, O SALVADOR!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MESTRE! MESTRE!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OUVE COM FAVOR!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PODER E GRAÇA INSIGNE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OBRE O TEU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DEMOLE OS ALICERCES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ENGANOSA PAZ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AOS ERRADOS CONCEDENDO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SALVAÇÃO VERAZ.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MESTRE! MESTRE!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OUVE COM FAVOR!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720792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PODER E GRAÇA INSIGNE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OBRE O TEU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0998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REVESTE A TUA IGREJA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ENERGIA E LUZ!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131</TotalTime>
  <Words>140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2015-02-03T19:16:00Z</dcterms:modified>
</cp:coreProperties>
</file>