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ESPÍRITO DIVINO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ENSINADOR!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ATRAI AOS PERDIDOS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SENHOR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MESTRE! MESTRE!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OUVE COM FAVOR!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29610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PODER E GRAÇA INSIGNE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OBRE O TEU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702682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MARAVILHAS SOBERANAS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OUTROS POVOS VÊEM,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DERRAMA A MESMA BÊNÇÃO.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SOBRE NÓS TAMBÉM.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MESTRE! MESTRE!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OUVE COM FAVOR!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01979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PODER E GRAÇA INSIGNE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OBRE O TEU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84152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DESCOBRE ÀS NOSSAS ALMAS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CRISTO, O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MESTRE! MESTRE!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OUVE COM FAVOR!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PODER E GRAÇA INSIGNE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OBRE O TEU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DEMOLE OS ALICERCES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ENGANOSA PAZ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ERRADOS CONCEDENDO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SALVAÇÃO VERAZ.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MESTRE! MESTRE!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OUVE COM FAVOR!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720792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PODER E GRAÇA INSIGNE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OBRE O TEU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0998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REVESTE A TUA IGREJA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ENERGIA E LUZ!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140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2015-02-03T19:16:00Z</dcterms:modified>
</cp:coreProperties>
</file>