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4" r:id="rId8"/>
    <p:sldId id="775" r:id="rId9"/>
    <p:sldId id="776" r:id="rId10"/>
    <p:sldId id="791" r:id="rId11"/>
    <p:sldId id="792" r:id="rId12"/>
    <p:sldId id="777" r:id="rId13"/>
    <p:sldId id="778" r:id="rId14"/>
    <p:sldId id="779" r:id="rId15"/>
    <p:sldId id="793" r:id="rId16"/>
    <p:sldId id="794" r:id="rId17"/>
    <p:sldId id="780" r:id="rId18"/>
    <p:sldId id="781" r:id="rId19"/>
    <p:sldId id="782" r:id="rId20"/>
    <p:sldId id="795" r:id="rId21"/>
    <p:sldId id="796" r:id="rId22"/>
    <p:sldId id="783" r:id="rId23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03/08/2016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VOU CONTAR-VOS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QUE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PENSO DO MEU MESTRE!</a:t>
            </a: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15616" y="3963566"/>
            <a:ext cx="684076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SEMPRE CUIDARÁ DE MIM, MEU MESTRE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COM DESVELO E COMPAIXÃO SEM FIM!</a:t>
            </a:r>
          </a:p>
        </p:txBody>
      </p:sp>
    </p:spTree>
    <p:extLst>
      <p:ext uri="{BB962C8B-B14F-4D97-AF65-F5344CB8AC3E}">
        <p14:creationId xmlns:p14="http://schemas.microsoft.com/office/powerpoint/2010/main" val="4840687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99592" y="3963566"/>
            <a:ext cx="727280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NENHUM OUTRO TIRA A CULPA DO PECADO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OH, COMO ELE AMA A MIM!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67656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40871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CADA DIA ELE VEM COM SEGURANÇA,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MAIS E MAIS A REVELAR O SEU AMOR,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COMO ANSEIO COMPREENDER COMPLETAMENTE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ESSE AMOR TÃO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DIVINAL, RESTAURADOR!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62473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SEMPRE CUIDARÁ DE MIM, MEU MESTRE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COM DESVELO E COMPAIXÃO SEM FIM!</a:t>
            </a:r>
          </a:p>
        </p:txBody>
      </p:sp>
    </p:spTree>
    <p:extLst>
      <p:ext uri="{BB962C8B-B14F-4D97-AF65-F5344CB8AC3E}">
        <p14:creationId xmlns:p14="http://schemas.microsoft.com/office/powerpoint/2010/main" val="249683710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27584" y="3963566"/>
            <a:ext cx="741682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NENHUM OUTRO TIRA A CULPA DO PECADO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OH, COMO ELE AMA A MIM!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92347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3963566"/>
            <a:ext cx="756084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MEU MAIOR DESEJO AGORA É AMÁ-LO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PROCLAMAR O QUE ELE FEZ PRA ME SALVAR,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3963567"/>
            <a:ext cx="633670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CANTANDO ESSE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AMOR INIGUALÁVEL,</a:t>
            </a: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ESPERO EM DEUS A 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MINHA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VIDA CONTINUAR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COMO DELE RECEBI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 LUZ E A PAZ,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62473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SEMPRE CUIDARÁ DE MIM, MEU MESTRE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COM DESVELO E COMPAIXÃO SEM FIM!</a:t>
            </a:r>
          </a:p>
        </p:txBody>
      </p:sp>
    </p:spTree>
    <p:extLst>
      <p:ext uri="{BB962C8B-B14F-4D97-AF65-F5344CB8AC3E}">
        <p14:creationId xmlns:p14="http://schemas.microsoft.com/office/powerpoint/2010/main" val="277445312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99592" y="3963566"/>
            <a:ext cx="734481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NENHUM OUTRO TIRA A CULPA DO PECADO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OH, COMO ELE AMA A MIM!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48901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091833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ELE MUDOU-ME, EU BEM SEI,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COMPLETAMENTE,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COMO CRISTO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NENHUM OUTRO SATISFAZ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87624" y="3963566"/>
            <a:ext cx="676875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SEMPRE CUIDARÁ DE MIM, MEU MESTRE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COM DESVELO E COMPAIXÃO SEM FIM!</a:t>
            </a: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27584" y="3963566"/>
            <a:ext cx="741682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NENHUM OUTRO TIRA A CULPA DO PECADO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OH, COMO ELE AMA A MIM!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55272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COM A VIDA TODA CHEIA DE PECADO,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NA MISÉRIA E COM DOR NO CORAÇÃO,</a:t>
            </a: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9268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ELE ERGUE-ME COM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SEUS BRAÇOS DE TERNURA,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DEU-ME GOZO,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DEU-ME PAZ, CONSOLAÇÃO...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173</TotalTime>
  <Words>236</Words>
  <Application>Microsoft Office PowerPoint</Application>
  <PresentationFormat>Apresentação na tela (16:9)</PresentationFormat>
  <Paragraphs>41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5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18</cp:revision>
  <dcterms:created xsi:type="dcterms:W3CDTF">2013-02-22T04:02:52Z</dcterms:created>
  <dcterms:modified xsi:type="dcterms:W3CDTF">2016-08-03T22:32:29Z</dcterms:modified>
</cp:coreProperties>
</file>