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2" r:id="rId2"/>
    <p:sldId id="780" r:id="rId3"/>
    <p:sldId id="781" r:id="rId4"/>
    <p:sldId id="765" r:id="rId5"/>
    <p:sldId id="782" r:id="rId6"/>
    <p:sldId id="783" r:id="rId7"/>
    <p:sldId id="795" r:id="rId8"/>
    <p:sldId id="796" r:id="rId9"/>
    <p:sldId id="766" r:id="rId10"/>
    <p:sldId id="767" r:id="rId11"/>
    <p:sldId id="768" r:id="rId12"/>
    <p:sldId id="769" r:id="rId13"/>
    <p:sldId id="797" r:id="rId14"/>
    <p:sldId id="798" r:id="rId15"/>
    <p:sldId id="799" r:id="rId16"/>
    <p:sldId id="800" r:id="rId17"/>
    <p:sldId id="770" r:id="rId18"/>
    <p:sldId id="771" r:id="rId19"/>
    <p:sldId id="772" r:id="rId20"/>
    <p:sldId id="773" r:id="rId21"/>
    <p:sldId id="801" r:id="rId22"/>
    <p:sldId id="802" r:id="rId23"/>
    <p:sldId id="803" r:id="rId24"/>
    <p:sldId id="804" r:id="rId25"/>
    <p:sldId id="805" r:id="rId26"/>
    <p:sldId id="812" r:id="rId27"/>
    <p:sldId id="811" r:id="rId28"/>
    <p:sldId id="810" r:id="rId29"/>
    <p:sldId id="806" r:id="rId30"/>
    <p:sldId id="807" r:id="rId31"/>
    <p:sldId id="808" r:id="rId32"/>
    <p:sldId id="809" r:id="rId33"/>
    <p:sldId id="794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76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4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02/08/2015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23728" y="3844250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SENHOR MEU DEUS, QUANDO EU MARAVILHADO,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PASSAREDO ALEGRE OUÇO A CANTAR,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478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OLHANDO OS MONTES, VALES E CAMPINAS,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565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TUDO VEJO O TEU PODER SEM PAR.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01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ENTÃO MINH’ALMA CANTA A TI SENHOR: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539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GRANDE ÉS TU, QUÃO GRANDE ÉS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670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ENTÃO MINH’ALMA CANTA A TI SENHOR: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870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GRANDE ÉS TU, QUÃO GRANDE ÉS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634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EU MEDITO EM TEU AMOR TÃO GRANDE,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2936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TEU FILHO DANDO AO MUNDO PRA SALVAR;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125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CRUZ VERTENDO SEU PRECIOSO SANGUE;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8966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8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FICO A PENSAR NAS OBRAS DE TUAS MÃOS;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2305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MINH’ALMA PÔDE ASSIM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PURIFICAR.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590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ENTÃO MINH’ALMA CANTA A TI SENHOR: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539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GRANDE ÉS TU, QUÃO GRANDE ÉS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670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ENTÃO MINH’ALMA CANTA A TI SENHOR: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870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GRANDE ÉS TU, QUÃO GRANDE ÉS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634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QUANDO ENFIM JESUS VIER EM GLÓRIA,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316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AO LAR CELESTE ENTÃO ME TRANSPORTAR,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8482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ADORAREI, PROSTRADO E PARA SEMPRE,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9711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GRANDE ÉS TU, MEU DEUS HEI DE CANTAR.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3895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ENTÃO MINH’ALMA CANTA A TI SENHOR: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539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CÉU AZUL DE ESTRELAS PONTILHADO,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35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GRANDE ÉS TU, QUÃO GRANDE ÉS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670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ENTÃO MINH’ALMA CANTA A TI SENHOR: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870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GRANDE ÉS TU, QUÃO GRANDE ÉS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634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1355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TEU PODER MOSTRANDO A CRIAÇÃO.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ENTÃO MINH’ALMA CANTA A TI SENHOR: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0239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GRANDE ÉS TU, QUÃO GRANDE ÉS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362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ENTÃO MINH’ALMA CANTA A TI SENHOR: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2876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GRANDE ÉS TU, QUÃO GRANDE ÉS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14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CONTLEMPO AS MATAS E FLORESTAS,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1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2963</TotalTime>
  <Words>261</Words>
  <Application>Microsoft Office PowerPoint</Application>
  <PresentationFormat>Apresentação na tela (16:9)</PresentationFormat>
  <Paragraphs>32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7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10</cp:revision>
  <dcterms:created xsi:type="dcterms:W3CDTF">2013-02-21T03:47:06Z</dcterms:created>
  <dcterms:modified xsi:type="dcterms:W3CDTF">2015-08-02T20:38:43Z</dcterms:modified>
</cp:coreProperties>
</file>