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762" r:id="rId2"/>
    <p:sldId id="780" r:id="rId3"/>
    <p:sldId id="781" r:id="rId4"/>
    <p:sldId id="765" r:id="rId5"/>
    <p:sldId id="782" r:id="rId6"/>
    <p:sldId id="783" r:id="rId7"/>
    <p:sldId id="795" r:id="rId8"/>
    <p:sldId id="796" r:id="rId9"/>
    <p:sldId id="766" r:id="rId10"/>
    <p:sldId id="767" r:id="rId11"/>
    <p:sldId id="768" r:id="rId12"/>
    <p:sldId id="769" r:id="rId13"/>
    <p:sldId id="797" r:id="rId14"/>
    <p:sldId id="798" r:id="rId15"/>
    <p:sldId id="799" r:id="rId16"/>
    <p:sldId id="800" r:id="rId17"/>
    <p:sldId id="770" r:id="rId18"/>
    <p:sldId id="771" r:id="rId19"/>
    <p:sldId id="772" r:id="rId20"/>
    <p:sldId id="773" r:id="rId21"/>
    <p:sldId id="801" r:id="rId22"/>
    <p:sldId id="802" r:id="rId23"/>
    <p:sldId id="803" r:id="rId24"/>
    <p:sldId id="804" r:id="rId25"/>
    <p:sldId id="805" r:id="rId26"/>
    <p:sldId id="812" r:id="rId27"/>
    <p:sldId id="811" r:id="rId28"/>
    <p:sldId id="810" r:id="rId29"/>
    <p:sldId id="806" r:id="rId30"/>
    <p:sldId id="807" r:id="rId31"/>
    <p:sldId id="808" r:id="rId32"/>
    <p:sldId id="809" r:id="rId33"/>
    <p:sldId id="794" r:id="rId3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76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42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02/08/2015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23728" y="3844250"/>
            <a:ext cx="48062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SENHOR MEU DEUS, QUANDO EU MARAVILHADO,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PASSAREDO ALEGRE OUÇO A CANTAR,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24780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OLHANDO OS MONTES, VALES E CAMPINAS,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35651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TUDO VEJO O TEU PODER SEM PAR.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1016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ENTÃO MINH’ALMA CANTA A TI SENHOR: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55391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QUÃO GRANDE ÉS TU, QUÃO GRANDE ÉS TU,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06708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ENTÃO MINH’ALMA CANTA A TI SENHOR: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98704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QUÃO GRANDE ÉS TU, QUÃO GRANDE ÉS TU,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3634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EU MEDITO EM TEU AMOR TÃO GRANDE,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29361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TEU FILHO DANDO AO MUNDO PRA SALVAR;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9125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 CRUZ VERTENDO SEU PRECIOSO SANGUE;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89666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8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FICO A PENSAR NAS OBRAS DE TUAS MÃOS;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2305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MINH’ALMA PÔDE ASSIM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PURIFICAR.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45904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ENTÃO MINH’ALMA CANTA A TI SENHOR: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55391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QUÃO GRANDE ÉS TU, QUÃO GRANDE ÉS TU,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06708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ENTÃO MINH’ALMA CANTA A TI SENHOR: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98704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QUÃO GRANDE ÉS TU, QUÃO GRANDE ÉS TU,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3634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QUANDO ENFIM JESUS VIER EM GLÓRIA,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23161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AO LAR CELESTE ENTÃO ME TRANSPORTAR,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8482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ADORAREI, PROSTRADO E PARA SEMPRE,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9711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QUÃO GRANDE ÉS TU, MEU DEUS HEI DE CANTAR.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38953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ENTÃO MINH’ALMA CANTA A TI SENHOR: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55391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CÉU AZUL DE ESTRELAS PONTILHADO,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35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QUÃO GRANDE ÉS TU, QUÃO GRANDE ÉS TU,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06708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ENTÃO MINH’ALMA CANTA A TI SENHOR: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98704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QUÃO GRANDE ÉS TU, QUÃO GRANDE ÉS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3634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1355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TEU PODER MOSTRANDO A CRIAÇÃO.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ENTÃO MINH’ALMA CANTA A TI SENHOR: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02396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QUÃO GRANDE ÉS TU, QUÃO GRANDE ÉS TU,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73627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ENTÃO MINH’ALMA CANTA A TI SENHOR: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52876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QUÃO GRANDE ÉS TU, QUÃO GRANDE ÉS TU,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914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CONTLEMPO AS MATAS E FLORESTAS,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115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2963</TotalTime>
  <Words>261</Words>
  <Application>Microsoft Office PowerPoint</Application>
  <PresentationFormat>Apresentação na tela (16:9)</PresentationFormat>
  <Paragraphs>32</Paragraphs>
  <Slides>33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7" baseType="lpstr">
      <vt:lpstr>Arial Rounded MT Bold</vt:lpstr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10</cp:revision>
  <dcterms:created xsi:type="dcterms:W3CDTF">2013-02-21T03:47:06Z</dcterms:created>
  <dcterms:modified xsi:type="dcterms:W3CDTF">2015-08-02T20:38:43Z</dcterms:modified>
</cp:coreProperties>
</file>