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9" r:id="rId18"/>
    <p:sldId id="790" r:id="rId19"/>
    <p:sldId id="791" r:id="rId20"/>
    <p:sldId id="792" r:id="rId21"/>
    <p:sldId id="782" r:id="rId22"/>
    <p:sldId id="783" r:id="rId23"/>
    <p:sldId id="784" r:id="rId24"/>
    <p:sldId id="785" r:id="rId25"/>
    <p:sldId id="786" r:id="rId26"/>
    <p:sldId id="787" r:id="rId27"/>
    <p:sldId id="793" r:id="rId28"/>
    <p:sldId id="794" r:id="rId29"/>
    <p:sldId id="795" r:id="rId30"/>
    <p:sldId id="796" r:id="rId31"/>
    <p:sldId id="788" r:id="rId3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  <a:cs typeface="Adobe Arabic" panose="02040503050201020203" pitchFamily="18" charset="-78"/>
              </a:rPr>
              <a:t>QUANDO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  <a:cs typeface="Adobe Arabic" panose="02040503050201020203" pitchFamily="18" charset="-78"/>
              </a:rPr>
              <a:t>SUA TROMBETA,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69976" y="3963566"/>
            <a:ext cx="50223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NESSE TÃO GLORIOSO DIA,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O CRENTE RESSURGIR,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DA GLÓRIA DE JESUS PARTICIPAR,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OS CRENTES RESSURGIDOS,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SAUDAREM NO PORVIR,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FIZER-SE ENTÃO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CHAMADA, 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</a:p>
        </p:txBody>
      </p:sp>
    </p:spTree>
    <p:extLst>
      <p:ext uri="{BB962C8B-B14F-4D97-AF65-F5344CB8AC3E}">
        <p14:creationId xmlns:p14="http://schemas.microsoft.com/office/powerpoint/2010/main" val="195146062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</a:p>
        </p:txBody>
      </p:sp>
    </p:spTree>
    <p:extLst>
      <p:ext uri="{BB962C8B-B14F-4D97-AF65-F5344CB8AC3E}">
        <p14:creationId xmlns:p14="http://schemas.microsoft.com/office/powerpoint/2010/main" val="38778287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275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LÁ NO CÉU MANDAR TOCAR,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3963566"/>
            <a:ext cx="50943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475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LIDAREI ENTÃO POR CRISTO,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‘TE O DIA TERMINAR;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FALAREI DO SEU AMOR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NÓS AQUI;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QUANDO, POIS, FINDAR A 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O LABOR AQUI CESSAR,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7968" y="3963566"/>
            <a:ext cx="51663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FIZER-SE ENTÃO CHAMADA,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LÁ ESTAREI</a:t>
            </a:r>
          </a:p>
        </p:txBody>
      </p:sp>
    </p:spTree>
    <p:extLst>
      <p:ext uri="{BB962C8B-B14F-4D97-AF65-F5344CB8AC3E}">
        <p14:creationId xmlns:p14="http://schemas.microsoft.com/office/powerpoint/2010/main" val="2447582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</a:p>
        </p:txBody>
      </p:sp>
    </p:spTree>
    <p:extLst>
      <p:ext uri="{BB962C8B-B14F-4D97-AF65-F5344CB8AC3E}">
        <p14:creationId xmlns:p14="http://schemas.microsoft.com/office/powerpoint/2010/main" val="14275218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</a:p>
        </p:txBody>
      </p:sp>
    </p:spTree>
    <p:extLst>
      <p:ext uri="{BB962C8B-B14F-4D97-AF65-F5344CB8AC3E}">
        <p14:creationId xmlns:p14="http://schemas.microsoft.com/office/powerpoint/2010/main" val="303701047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276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O DIA MUI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GLORIOSO LÁ ROMPER,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2383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4314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76829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OS REMIDOS DESTA TERRA,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MEU JESUS SE INCORPORAR,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97968" y="3963566"/>
            <a:ext cx="51663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FIZER-SE  ENTÃO CHAMADA,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LÁ ESTAREI.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SE FIZER CHAMADA,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226</TotalTime>
  <Words>182</Words>
  <Application>Microsoft Office PowerPoint</Application>
  <PresentationFormat>Apresentação na tela (16:9)</PresentationFormat>
  <Paragraphs>39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5" baseType="lpstr">
      <vt:lpstr>Adobe Arabic</vt:lpstr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15</cp:revision>
  <dcterms:created xsi:type="dcterms:W3CDTF">2013-02-22T04:02:52Z</dcterms:created>
  <dcterms:modified xsi:type="dcterms:W3CDTF">2016-06-26T22:36:07Z</dcterms:modified>
</cp:coreProperties>
</file>