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9" r:id="rId18"/>
    <p:sldId id="790" r:id="rId19"/>
    <p:sldId id="791" r:id="rId20"/>
    <p:sldId id="792" r:id="rId21"/>
    <p:sldId id="782" r:id="rId22"/>
    <p:sldId id="783" r:id="rId23"/>
    <p:sldId id="784" r:id="rId24"/>
    <p:sldId id="785" r:id="rId25"/>
    <p:sldId id="786" r:id="rId26"/>
    <p:sldId id="787" r:id="rId27"/>
    <p:sldId id="793" r:id="rId28"/>
    <p:sldId id="794" r:id="rId29"/>
    <p:sldId id="795" r:id="rId30"/>
    <p:sldId id="796" r:id="rId31"/>
    <p:sldId id="788" r:id="rId3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Adobe Arabic" panose="02040503050201020203" pitchFamily="18" charset="-78"/>
              </a:rPr>
              <a:t>QUANDO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Adobe Arabic" panose="02040503050201020203" pitchFamily="18" charset="-78"/>
              </a:rPr>
              <a:t>SUA TROMBETA,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69976" y="3963566"/>
            <a:ext cx="50223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NESSE TÃO GLORIOSO DIA,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O CRENTE RESSURGIR,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DA GLÓRIA DE JESUS PARTICIPAR,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OS CRENTES RESSURGIDOS,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SAUDAREM NO PORVIR,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FIZER-SE ENTÃO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CHAMADA, 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19514606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38778287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275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NO CÉU MANDAR TOCAR,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79712" y="3963566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75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LIDAREI ENTÃO POR CRISTO,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‘TE O DIA TERMINAR;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FALAREI DO SEU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NÓS AQUI;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QUANDO, POIS, FINDAR 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LABOR AQUI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FIZER-SE ENTÃO CHAMADA,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ESTAREI</a:t>
            </a: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14275218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30370104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276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O DIA MUI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GLORIOSO LÁ ROMPER,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2383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4314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OS REMIDOS DESTA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MEU JESUS SE INCORPORAR,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FIZER-SE  ENTÃO CHAMADA,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ESTAREI.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SE FIZER CHAMADA,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226</TotalTime>
  <Words>182</Words>
  <Application>Microsoft Office PowerPoint</Application>
  <PresentationFormat>Apresentação na tela (16:9)</PresentationFormat>
  <Paragraphs>39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5" baseType="lpstr">
      <vt:lpstr>Adobe Arabic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2016-06-26T22:36:07Z</dcterms:modified>
</cp:coreProperties>
</file>