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3" r:id="rId15"/>
    <p:sldId id="778" r:id="rId16"/>
    <p:sldId id="779" r:id="rId17"/>
    <p:sldId id="780" r:id="rId18"/>
    <p:sldId id="794" r:id="rId19"/>
    <p:sldId id="795" r:id="rId20"/>
    <p:sldId id="796" r:id="rId21"/>
    <p:sldId id="781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51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AQUELE QUE AMA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DEPRESSA PERDOA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MESMO NA MORTE,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AMA É FIEL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LAR DE QUEM AMA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UM PEDAÇO DO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AQUELE QUE AMA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INTRIGA NÃO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POIS, É MENSAGEIRO DE VIDA E PAZ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075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AMOR É A FORÇA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EU QUERO PRA MIM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45930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LAR DE QUEM AMA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UM PERFEITO JARDIM.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716124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AQUELE QUE AMA DISTÂNCIA NÃO MEDE,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DIANTE DO ÓDIO QUEM AMA NÃO CEDE,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CRISTO, HABITA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EXISTE O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GRAÇA ETERNA,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DISPENSA O FAVOR.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AQUELE QUE AMA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INTRIGA NÃO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POIS, É MENSAGEIRO DE VIDA E PAZ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71240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AMOR É A FORÇA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EU QUERO PRA MIM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9659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GRANDE HUMILDADE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QUEM LHE MAGOA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LAR DE QUEM AMA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UM PERFEITO JARDIM.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8937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PALAVRAS ETERNAS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ORANDO DIZ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LAR DE QUEM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AMA É UM RECANTO FELIZ.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AQUELE QUE AMA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INTRIGA NÃO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POIS, É MENSAGEIRO DE VIDA E PAZ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AMOR É A FORÇA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EU QUERO PRA MIM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LAR DE QUEM AMA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UM PERFEITO JARDIM.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AQUELE QUE AMA,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AJUDA A IGREJA</a:t>
            </a: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LEVANDO A MENSAGEM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QUER QUE SEJA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197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2015-02-03T20:03:26Z</dcterms:modified>
</cp:coreProperties>
</file>