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91" r:id="rId13"/>
    <p:sldId id="792" r:id="rId14"/>
    <p:sldId id="793" r:id="rId15"/>
    <p:sldId id="778" r:id="rId16"/>
    <p:sldId id="779" r:id="rId17"/>
    <p:sldId id="780" r:id="rId18"/>
    <p:sldId id="794" r:id="rId19"/>
    <p:sldId id="795" r:id="rId20"/>
    <p:sldId id="796" r:id="rId21"/>
    <p:sldId id="781" r:id="rId22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34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516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03/02/2015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AQUELE QUE AMA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DEPRESSA PERDOA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MESMO NA MORTE,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AMA É FIEL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 LAR DE QUEM AMA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UM PEDAÇO DO CÉU.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AQUELE QUE AMA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INTRIGA NÃO FAZ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POIS, É MENSAGEIRO DE VIDA E PAZ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7075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AMOR É A FORÇA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EU QUERO PRA MIM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45930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LAR DE QUEM AMA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UM PERFEITO JARDIM.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716124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AQUELE QUE AMA DISTÂNCIA NÃO MEDE,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DIANTE DO ÓDIO QUEM AMA NÃO CEDE,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CRISTO, HABITA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EXISTE O 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GRAÇA ETERNA,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DISPENSA O FAVOR.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AQUELE QUE AMA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INTRIGA NÃO FAZ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POIS, É MENSAGEIRO DE VIDA E PAZ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712403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AMOR É A FORÇA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EU QUERO PRA MIM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96597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GRANDE HUMILDADE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QUEM LHE MAGOA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LAR DE QUEM AMA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UM PERFEITO JARDIM.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689372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PALAVRAS ETERNAS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ORANDO DIZ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LAR DE QUEM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AMA É UM RECANTO FELIZ.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AQUELE QUE AMA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INTRIGA NÃO FAZ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POIS, É MENSAGEIRO DE VIDA E PAZ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AMOR É A FORÇA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EU QUERO PRA MIM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LAR DE QUEM AMA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UM PERFEITO JARDIM.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AQUELE QUE AMA,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AJUDA A IGREJA</a:t>
            </a: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LEVANDO A MENSAGEM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QUER QUE SEJA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136</TotalTime>
  <Words>197</Words>
  <Application>Microsoft Office PowerPoint</Application>
  <PresentationFormat>Apresentação na tela (16:9)</PresentationFormat>
  <Paragraphs>40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4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16</cp:revision>
  <dcterms:created xsi:type="dcterms:W3CDTF">2013-02-22T04:02:52Z</dcterms:created>
  <dcterms:modified xsi:type="dcterms:W3CDTF">2015-02-03T20:03:26Z</dcterms:modified>
</cp:coreProperties>
</file>