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767" r:id="rId2"/>
    <p:sldId id="769" r:id="rId3"/>
    <p:sldId id="770" r:id="rId4"/>
    <p:sldId id="771" r:id="rId5"/>
    <p:sldId id="772" r:id="rId6"/>
    <p:sldId id="773" r:id="rId7"/>
    <p:sldId id="774" r:id="rId8"/>
    <p:sldId id="775" r:id="rId9"/>
    <p:sldId id="776" r:id="rId10"/>
    <p:sldId id="777" r:id="rId11"/>
    <p:sldId id="778" r:id="rId12"/>
    <p:sldId id="779" r:id="rId13"/>
    <p:sldId id="780" r:id="rId14"/>
    <p:sldId id="791" r:id="rId15"/>
    <p:sldId id="792" r:id="rId16"/>
    <p:sldId id="793" r:id="rId17"/>
    <p:sldId id="781" r:id="rId18"/>
    <p:sldId id="782" r:id="rId19"/>
    <p:sldId id="783" r:id="rId20"/>
    <p:sldId id="784" r:id="rId21"/>
    <p:sldId id="785" r:id="rId22"/>
    <p:sldId id="794" r:id="rId23"/>
    <p:sldId id="795" r:id="rId24"/>
    <p:sldId id="796" r:id="rId25"/>
    <p:sldId id="787" r:id="rId26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28" autoAdjust="0"/>
    <p:restoredTop sz="94737" autoAdjust="0"/>
  </p:normalViewPr>
  <p:slideViewPr>
    <p:cSldViewPr>
      <p:cViewPr varScale="1">
        <p:scale>
          <a:sx n="115" d="100"/>
          <a:sy n="115" d="100"/>
        </p:scale>
        <p:origin x="438" y="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04/02/2015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JESUS CRISTO AINDA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HOJE É O MESMO.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SUA CURA DEPENDE DE CRER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QUANDO O ANJO A ÁGUA MOVIA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EM SUA FRENTE OUTRO MERGULHAVA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3977582"/>
      </p:ext>
    </p:extLst>
  </p:cSld>
  <p:clrMapOvr>
    <a:masterClrMapping/>
  </p:clrMapOvr>
  <p:transition spd="med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MAS QUANDO CRISTO ALI CHEGOU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DO PARALÍTICO ELE SE COMPADECEU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77709"/>
      </p:ext>
    </p:extLst>
  </p:cSld>
  <p:clrMapOvr>
    <a:masterClrMapping/>
  </p:clrMapOvr>
  <p:transition spd="med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ELE DISSE PARA ELE ANDAR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ELE ANDOU NA FRENTE DOS JUDEUS.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5829108"/>
      </p:ext>
    </p:extLst>
  </p:cSld>
  <p:clrMapOvr>
    <a:masterClrMapping/>
  </p:clrMapOvr>
  <p:transition spd="med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ELE DISSE PARA ELE ANDAR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ELE ANDOU NA FRENTE DOS JUDEUS.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0980845"/>
      </p:ext>
    </p:extLst>
  </p:cSld>
  <p:clrMapOvr>
    <a:masterClrMapping/>
  </p:clrMapOvr>
  <p:transition spd="med"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ESTE PODER, É PODER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 RESSURREIÇÃO</a:t>
            </a:r>
          </a:p>
        </p:txBody>
      </p:sp>
    </p:spTree>
    <p:extLst>
      <p:ext uri="{BB962C8B-B14F-4D97-AF65-F5344CB8AC3E}">
        <p14:creationId xmlns:p14="http://schemas.microsoft.com/office/powerpoint/2010/main" val="2205101259"/>
      </p:ext>
    </p:extLst>
  </p:cSld>
  <p:clrMapOvr>
    <a:masterClrMapping/>
  </p:clrMapOvr>
  <p:transition spd="med"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FEZ O MUNDO FALAR,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O CEGO ENXERGAR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1439700"/>
      </p:ext>
    </p:extLst>
  </p:cSld>
  <p:clrMapOvr>
    <a:masterClrMapping/>
  </p:clrMapOvr>
  <p:transition spd="med"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4155926"/>
            <a:ext cx="5904656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COM PERFEIÇÃO.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3016290"/>
      </p:ext>
    </p:extLst>
  </p:cSld>
  <p:clrMapOvr>
    <a:masterClrMapping/>
  </p:clrMapOvr>
  <p:transition spd="med"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JESUS PASSAVA POR JERICÓ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UM CEGO SE PÔS A GRITAR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2130059"/>
      </p:ext>
    </p:extLst>
  </p:cSld>
  <p:clrMapOvr>
    <a:masterClrMapping/>
  </p:clrMapOvr>
  <p:transition spd="med">
    <p:zo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PORQUE ELE BEM SABIA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JESUS TEM PODER PARA CURAR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0122468"/>
      </p:ext>
    </p:extLst>
  </p:cSld>
  <p:clrMapOvr>
    <a:masterClrMapping/>
  </p:clrMapOvr>
  <p:transition spd="med">
    <p:zo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 SUA FÉ ERA TANTA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ALGUNS QUERIA INTERROMPER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0918337"/>
      </p:ext>
    </p:extLst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ELE ESTÁ COM AS MÃOS ESTENDIDAS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ELE É DEUS DE GRANDE PODER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661196"/>
      </p:ext>
    </p:extLst>
  </p:cSld>
  <p:clrMapOvr>
    <a:masterClrMapping/>
  </p:clrMapOvr>
  <p:transition spd="med">
    <p:zo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JESUS DISSE: TUA FÉ TE SALVOU...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NAQUELA HORA ELE PASSOU A VER.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0425114"/>
      </p:ext>
    </p:extLst>
  </p:cSld>
  <p:clrMapOvr>
    <a:masterClrMapping/>
  </p:clrMapOvr>
  <p:transition spd="med">
    <p:zo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JESUS DISSE: TUA FÉ TE SALVOU...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NAQUELA HORA ELE PASSOU A VER.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7979494"/>
      </p:ext>
    </p:extLst>
  </p:cSld>
  <p:clrMapOvr>
    <a:masterClrMapping/>
  </p:clrMapOvr>
  <p:transition spd="med">
    <p:zoom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ESTE PODER, É PODER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 RESSURREIÇÃO</a:t>
            </a:r>
          </a:p>
        </p:txBody>
      </p:sp>
    </p:spTree>
    <p:extLst>
      <p:ext uri="{BB962C8B-B14F-4D97-AF65-F5344CB8AC3E}">
        <p14:creationId xmlns:p14="http://schemas.microsoft.com/office/powerpoint/2010/main" val="856227866"/>
      </p:ext>
    </p:extLst>
  </p:cSld>
  <p:clrMapOvr>
    <a:masterClrMapping/>
  </p:clrMapOvr>
  <p:transition spd="med">
    <p:zoom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FEZ O MUNDO FALAR,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O CEGO ENXERGAR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6085650"/>
      </p:ext>
    </p:extLst>
  </p:cSld>
  <p:clrMapOvr>
    <a:masterClrMapping/>
  </p:clrMapOvr>
  <p:transition spd="med">
    <p:zoom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4155926"/>
            <a:ext cx="5904656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COM PERFEIÇÃO.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5336864"/>
      </p:ext>
    </p:extLst>
  </p:cSld>
  <p:clrMapOvr>
    <a:masterClrMapping/>
  </p:clrMapOvr>
  <p:transition spd="med">
    <p:zoom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27023016"/>
      </p:ext>
    </p:extLst>
  </p:cSld>
  <p:clrMapOvr>
    <a:masterClrMapping/>
  </p:clrMapOvr>
  <p:transition spd="med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NO PASSADO CUROU MUITA GENTE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NO PRESENTE TAMBÉM VAI CURAR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470513"/>
      </p:ext>
    </p:extLst>
  </p:cSld>
  <p:clrMapOvr>
    <a:masterClrMapping/>
  </p:clrMapOvr>
  <p:transition spd="med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 COLUNA DE FOGO ESTÁ AQUI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NO MOMENTO EXATO ELA VAI OPERAR.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13968"/>
      </p:ext>
    </p:extLst>
  </p:cSld>
  <p:clrMapOvr>
    <a:masterClrMapping/>
  </p:clrMapOvr>
  <p:transition spd="med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 COLUNA DE FOGO ESTÁ AQUI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NO MOMENTO EXATO ELA VAI OPERAR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683759"/>
      </p:ext>
    </p:extLst>
  </p:cSld>
  <p:clrMapOvr>
    <a:masterClrMapping/>
  </p:clrMapOvr>
  <p:transition spd="med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ESTE PODER, É PODER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 RESSURREIÇÃO</a:t>
            </a:r>
          </a:p>
        </p:txBody>
      </p:sp>
    </p:spTree>
    <p:extLst>
      <p:ext uri="{BB962C8B-B14F-4D97-AF65-F5344CB8AC3E}">
        <p14:creationId xmlns:p14="http://schemas.microsoft.com/office/powerpoint/2010/main" val="2809137806"/>
      </p:ext>
    </p:extLst>
  </p:cSld>
  <p:clrMapOvr>
    <a:masterClrMapping/>
  </p:clrMapOvr>
  <p:transition spd="med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FEZ O MUNDO FALAR,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O CEGO ENXERGAR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136786"/>
      </p:ext>
    </p:extLst>
  </p:cSld>
  <p:clrMapOvr>
    <a:masterClrMapping/>
  </p:clrMapOvr>
  <p:transition spd="med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4155926"/>
            <a:ext cx="5904656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COM PERFEIÇÃO.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391519"/>
      </p:ext>
    </p:extLst>
  </p:cSld>
  <p:clrMapOvr>
    <a:masterClrMapping/>
  </p:clrMapOvr>
  <p:transition spd="med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LÁ PERTO DO TANQUE DE BETHESDA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UM PARALÍTICO ALI ESPERAVA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381285"/>
      </p:ext>
    </p:extLst>
  </p:cSld>
  <p:clrMapOvr>
    <a:masterClrMapping/>
  </p:clrMapOvr>
  <p:transition spd="med">
    <p:zoom/>
  </p:transition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157</TotalTime>
  <Words>245</Words>
  <Application>Microsoft Office PowerPoint</Application>
  <PresentationFormat>Apresentação na tela (16:9)</PresentationFormat>
  <Paragraphs>45</Paragraphs>
  <Slides>25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25</vt:i4>
      </vt:variant>
    </vt:vector>
  </HeadingPairs>
  <TitlesOfParts>
    <vt:vector size="28" baseType="lpstr"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Operador</cp:lastModifiedBy>
  <cp:revision>17</cp:revision>
  <dcterms:created xsi:type="dcterms:W3CDTF">2013-02-22T04:02:52Z</dcterms:created>
  <dcterms:modified xsi:type="dcterms:W3CDTF">2015-02-04T13:09:57Z</dcterms:modified>
</cp:coreProperties>
</file>