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9" r:id="rId3"/>
    <p:sldId id="770" r:id="rId4"/>
    <p:sldId id="771" r:id="rId5"/>
    <p:sldId id="772" r:id="rId6"/>
    <p:sldId id="773" r:id="rId7"/>
    <p:sldId id="774" r:id="rId8"/>
    <p:sldId id="775" r:id="rId9"/>
    <p:sldId id="776" r:id="rId10"/>
    <p:sldId id="777" r:id="rId11"/>
    <p:sldId id="778" r:id="rId12"/>
    <p:sldId id="779" r:id="rId13"/>
    <p:sldId id="780" r:id="rId14"/>
    <p:sldId id="791" r:id="rId15"/>
    <p:sldId id="792" r:id="rId16"/>
    <p:sldId id="793" r:id="rId17"/>
    <p:sldId id="781" r:id="rId18"/>
    <p:sldId id="782" r:id="rId19"/>
    <p:sldId id="783" r:id="rId20"/>
    <p:sldId id="784" r:id="rId21"/>
    <p:sldId id="785" r:id="rId22"/>
    <p:sldId id="794" r:id="rId23"/>
    <p:sldId id="795" r:id="rId24"/>
    <p:sldId id="796" r:id="rId25"/>
    <p:sldId id="787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AINDA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HOJE É O MESMO.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CURA DEPENDE DE CRER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ANJO A ÁGUA MOVIA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SUA FRENTE OUTRO MERGULHAVA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QUANDO CRISTO ALI CHEGOU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PARALÍTICO ELE SE COMPADECEU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DISSE PARA ELE ANDAR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ELE ANDOU NA FRENTE DOS JUDEUS.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DISSE PARA ELE ANDAR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ELE ANDOU NA FRENTE DOS JUDEUS.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PODER, É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RESSURREIÇÃO</a:t>
            </a:r>
          </a:p>
        </p:txBody>
      </p:sp>
    </p:spTree>
    <p:extLst>
      <p:ext uri="{BB962C8B-B14F-4D97-AF65-F5344CB8AC3E}">
        <p14:creationId xmlns:p14="http://schemas.microsoft.com/office/powerpoint/2010/main" val="220510125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FEZ O MUNDO FALAR,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CEGO ENXERGAR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39700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PERFEIÇÃO.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01629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PASSAVA POR JERICÓ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UM CEGO SE PÔS A GRITAR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ELE BEM SABIA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JESUS TEM PODER PARA CURAR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SUA FÉ ERA TANTA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ALGUNS QUERIA INTERROMPER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ESTÁ COM AS MÃOS ESTENDIDAS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DEUS DE GRANDE PODER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DISSE: TUA FÉ TE SALVOU...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NAQUELA HORA ELE PASSOU A 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DISSE: TUA FÉ TE SALVOU...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NAQUELA HORA ELE PASSOU A 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PODER, É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RESSURREIÇÃO</a:t>
            </a:r>
          </a:p>
        </p:txBody>
      </p:sp>
    </p:spTree>
    <p:extLst>
      <p:ext uri="{BB962C8B-B14F-4D97-AF65-F5344CB8AC3E}">
        <p14:creationId xmlns:p14="http://schemas.microsoft.com/office/powerpoint/2010/main" val="856227866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FEZ O MUNDO FALAR,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CEGO ENXERGAR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085650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PERFEIÇÃO.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336864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PASSADO CUROU MUITA GENTE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PRESENTE TAMBÉM VAI CURAR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COLUNA DE FOGO ESTÁ AQUI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NO MOMENTO EXATO ELA VAI OPERAR.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COLUNA DE FOGO ESTÁ AQUI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NO MOMENTO EXATO ELA VAI OPERAR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PODER, É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RESSURREIÇÃO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FEZ O MUNDO FALAR,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CEGO ENXERGAR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PERFEIÇÃO.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PERTO DO TANQUE DE BETHESDA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PARALÍTICO ALI ESPERAVA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157</TotalTime>
  <Words>245</Words>
  <Application>Microsoft Office PowerPoint</Application>
  <PresentationFormat>Apresentação na tela (16:9)</PresentationFormat>
  <Paragraphs>45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17</cp:revision>
  <dcterms:created xsi:type="dcterms:W3CDTF">2013-02-22T04:02:52Z</dcterms:created>
  <dcterms:modified xsi:type="dcterms:W3CDTF">2015-02-04T13:09:57Z</dcterms:modified>
</cp:coreProperties>
</file>