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77" r:id="rId12"/>
    <p:sldId id="778" r:id="rId13"/>
    <p:sldId id="789" r:id="rId14"/>
    <p:sldId id="790" r:id="rId15"/>
    <p:sldId id="791" r:id="rId16"/>
    <p:sldId id="792" r:id="rId17"/>
    <p:sldId id="779" r:id="rId18"/>
    <p:sldId id="780" r:id="rId19"/>
    <p:sldId id="781" r:id="rId20"/>
    <p:sldId id="782" r:id="rId21"/>
    <p:sldId id="793" r:id="rId22"/>
    <p:sldId id="794" r:id="rId23"/>
    <p:sldId id="795" r:id="rId24"/>
    <p:sldId id="796" r:id="rId25"/>
    <p:sldId id="783" r:id="rId26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17/07/2014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SOBRE A PEDRA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OUTROS REJEITARAM,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DA QUAL DEUS É 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SÁBIO CONSTRUTOR,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175985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FIRMADA EM SUAS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BASES PODEROSAS,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461033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NA ROCHA ETERNA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“CRISTO O SALVADOR”.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672906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TU ÉS O CRISTO,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“O FILHO DO DEUS VIVO”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892701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VIESTE A TUA NOIVA LIBERTAR,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8145955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VENCENDO O INIMIGO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AUDAZ E ALTIVO,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788835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SALVAÇÃO MANDASTE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PROCLAMAR.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583843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NESTE FUNDAMENTO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INABALÁVEL,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917860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TRIUNFA E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MARCHA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IGREJA DE JESUS,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882907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FALANDO DO PODER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INCOMPARÁVEL,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155187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IGREJA DO SENHOR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 LEVANTOU,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959154"/>
      </p:ext>
    </p:extLst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DO SANGUE QUE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VERTIDO FOI NA CRUZ.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409347"/>
      </p:ext>
    </p:extLst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TU ÉS O CRISTO,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“O FILHO DO DEUS VIVO”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503477"/>
      </p:ext>
    </p:extLst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VIESTE A TUA NOIVA LIBERTAR,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909039"/>
      </p:ext>
    </p:extLst>
  </p:cSld>
  <p:clrMapOvr>
    <a:masterClrMapping/>
  </p:clrMapOvr>
  <p:transition spd="med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VENCENDO O INIMIGO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AUDAZ E ALTIVO,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476180"/>
      </p:ext>
    </p:extLst>
  </p:cSld>
  <p:clrMapOvr>
    <a:masterClrMapping/>
  </p:clrMapOvr>
  <p:transition spd="med"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SALVAÇÃO MANDASTE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PROCLAMAR.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707548"/>
      </p:ext>
    </p:extLst>
  </p:cSld>
  <p:clrMapOvr>
    <a:masterClrMapping/>
  </p:clrMapOvr>
  <p:transition spd="med"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9243857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AS PORTAS DO ABISMO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 FECHARAM,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151664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DEPOIS QUE O CRISTO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VIVO TRIUNFOU.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2635464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TU ÉS O CRISTO,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“O FILHO DO DEUS VIVO”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360051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VIESTE A TUA NOIVA LIBERTAR,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255307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VENCENDO O INIMIGO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AUDAZ E ALTIVO,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415153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SALVAÇÃO MANDASTE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PROCLAMAR.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476737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IGREJA DO SENHOR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TÃO GLORIOSA,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700534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128</TotalTime>
  <Words>175</Words>
  <Application>Microsoft Office PowerPoint</Application>
  <PresentationFormat>Apresentação na tela (16:9)</PresentationFormat>
  <Paragraphs>45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8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12</cp:revision>
  <dcterms:created xsi:type="dcterms:W3CDTF">2013-02-22T04:02:52Z</dcterms:created>
  <dcterms:modified xsi:type="dcterms:W3CDTF">2014-07-17T20:33:26Z</dcterms:modified>
</cp:coreProperties>
</file>