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79" r:id="rId18"/>
    <p:sldId id="780" r:id="rId19"/>
    <p:sldId id="781" r:id="rId20"/>
    <p:sldId id="782" r:id="rId21"/>
    <p:sldId id="793" r:id="rId22"/>
    <p:sldId id="794" r:id="rId23"/>
    <p:sldId id="795" r:id="rId24"/>
    <p:sldId id="796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SOBRE A PEDRA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OUTROS REJEITARAM,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QUAL DEUS É 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SÁBIO CONSTRUTOR,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FIRMADA EM SUAS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BASES PODEROSAS,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ROCHA ETERNA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“CRISTO O SALVADOR”.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“O FILHO DO DEUS VIVO”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92701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VIESTE A TUA NOIVA LIBERTAR,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4595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VENCENDO O INIMIGO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AUDAZ E ALTIVO,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8883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SALVAÇÃO MANDASTE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83843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NESTE FUNDAMENTO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INABALÁVEL,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TRIUNFA 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MARCHA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IGREJA DE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FALANDO DO PODER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INCOMPARÁVEL,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IGREJA DO SENHOR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LEVANTOU,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SANGUE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VERTIDO FOI NA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“O FILHO DO DEUS VIVO”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03477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VIESTE A TUA NOIVA LIBERTAR,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09039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VENCENDO O INIMIGO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AUDAZ E ALTIVO,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76180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SALVAÇÃO MANDASTE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07548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AS PORTAS DO ABISMO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FECHARAM,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DEPOIS QUE O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VIVO TRIUNFOU.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“O FILHO DO DEUS VIVO”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VIESTE A TUA NOIVA LIBERTAR,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VENCENDO O INIMIGO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AUDAZ E ALTIVO,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SALVAÇÃO MANDASTE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IGREJA DO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TÃO GLORIOSA,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128</TotalTime>
  <Words>175</Words>
  <Application>Microsoft Office PowerPoint</Application>
  <PresentationFormat>Apresentação na tela (16:9)</PresentationFormat>
  <Paragraphs>45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12</cp:revision>
  <dcterms:created xsi:type="dcterms:W3CDTF">2013-02-22T04:02:52Z</dcterms:created>
  <dcterms:modified xsi:type="dcterms:W3CDTF">2014-07-17T20:33:26Z</dcterms:modified>
</cp:coreProperties>
</file>