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93" r:id="rId12"/>
    <p:sldId id="794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05/06/2016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DEUS ENVIOU SEU FILHO AMADO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PRA NOS SALVAR E PERDOAR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PORQUE ELE VIVE,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TEMOR NÃO HÁ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316637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EU BEM SEI, EU SEI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A MINHA 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656277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ESTÁ NAS MÃOS DE MEU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JESUS QUE VIVO ESTÁ.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365681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8407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NA CRUZ MORREU POR MEUS PECADOS,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RESSURGIU E VIVO COM O PAI ESTÁ.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PORQUE ELE VIVE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POSSO CRER NO AMANHÃ,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PORQUE ELE VIVE,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TEMOR NÃO HÁ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EU BEM SEI, EU SEI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A MINHA 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ESTÁ NAS MÃOS DE MEU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JESUS QUE VIVO ESTÁ.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QUANDO ENFIM CHEGAR A HORA,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QUE A MORTE ENFRENTAREI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39552" y="3963566"/>
            <a:ext cx="81369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SEM MEDO ENTÃO, TEREI VITÓRIA,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VEREI NA GLÓRIA O MEU JESUS QUE VIVO ESTÁ.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PORQUE ELE VIVE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POSSO CRER NO AMANHÃ,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72289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183</TotalTime>
  <Words>129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2016-06-05T23:22:18Z</dcterms:modified>
</cp:coreProperties>
</file>