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ENVIOU SEU FILHO AMADO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NOS SALVAR E PERDOAR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ELE VIVE,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TEMOR NÃO HÁ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16637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EU BEM SEI, EU SEI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A MINHA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56277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ESTÁ NAS MÃOS DE MEU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QUE VIVO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6568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CRUZ MORREU POR MEUS PECADOS,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RESSURGIU E VIVO COM O PAI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ELE VIVE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POSSO CRER NO AMANHÃ,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ELE VIVE,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TEMOR NÃO HÁ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EU BEM SEI, EU SEI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A MINHA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ESTÁ NAS MÃOS DE MEU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QUE VIVO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QUANDO ENFIM CHEGAR A HORA,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QUE A MORTE ENFRENTAREI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963566"/>
            <a:ext cx="81369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 MEDO ENTÃO, TEREI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VEREI NA GLÓRIA O MEU JESUS QUE VIVO ESTÁ.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ELE VIVE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POSSO CRER NO AMANHÃ,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2289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183</TotalTime>
  <Words>129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2016-06-05T23:22:18Z</dcterms:modified>
</cp:coreProperties>
</file>