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3" r:id="rId8"/>
    <p:sldId id="774" r:id="rId9"/>
    <p:sldId id="791" r:id="rId10"/>
    <p:sldId id="792" r:id="rId11"/>
    <p:sldId id="793" r:id="rId12"/>
    <p:sldId id="794" r:id="rId13"/>
    <p:sldId id="775" r:id="rId14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324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05/06/2016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DEUS ENVIOU SEU FILHO AMADO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PRA NOS SALVAR E PERDOAR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PORQUE ELE VIVE,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TEMOR NÃO HÁ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6316637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MAS EU BEM SEI, EU SEI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QUE A MINHA VIDA,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7656277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ESTÁ NAS MÃOS DE MEU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JESUS QUE VIVO ESTÁ.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8365681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115616" y="3963566"/>
            <a:ext cx="684076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NA CRUZ MORREU POR MEUS PECADOS,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MAS RESSURGIU E VIVO COM O PAI ESTÁ.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PORQUE ELE VIVE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POSSO CRER NO AMANHÃ,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PORQUE ELE VIVE,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TEMOR NÃO HÁ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MAS EU BEM SEI, EU SEI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QUE A MINHA VIDA,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ESTÁ NAS MÃOS DE MEU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JESUS QUE VIVO ESTÁ.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 QUANDO ENFIM CHEGAR A HORA,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EM QUE A MORTE ENFRENTAREI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539552" y="3963566"/>
            <a:ext cx="8136904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SEM MEDO ENTÃO, TEREI VITÓRIA,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VEREI NA GLÓRIA O MEU JESUS QUE VIVO ESTÁ.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PORQUE ELE VIVE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POSSO CRER NO AMANHÃ,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5722896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183</TotalTime>
  <Words>129</Words>
  <Application>Microsoft Office PowerPoint</Application>
  <PresentationFormat>Apresentação na tela (16:9)</PresentationFormat>
  <Paragraphs>24</Paragraphs>
  <Slides>13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6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17</cp:revision>
  <dcterms:created xsi:type="dcterms:W3CDTF">2013-02-22T04:02:52Z</dcterms:created>
  <dcterms:modified xsi:type="dcterms:W3CDTF">2016-06-05T23:22:18Z</dcterms:modified>
</cp:coreProperties>
</file>