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767" r:id="rId2"/>
    <p:sldId id="768" r:id="rId3"/>
    <p:sldId id="769" r:id="rId4"/>
    <p:sldId id="770" r:id="rId5"/>
    <p:sldId id="771" r:id="rId6"/>
    <p:sldId id="772" r:id="rId7"/>
    <p:sldId id="791" r:id="rId8"/>
    <p:sldId id="792" r:id="rId9"/>
    <p:sldId id="773" r:id="rId10"/>
    <p:sldId id="774" r:id="rId11"/>
    <p:sldId id="793" r:id="rId12"/>
    <p:sldId id="794" r:id="rId13"/>
    <p:sldId id="775" r:id="rId14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06/02/2015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MUITO ALÉM DA CORTINA DO TEMPO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HÁ UM MUNDO QUE VIVE EM AMOR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3963566"/>
            <a:ext cx="612068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ABRAÇANDO A TODOS OS MEUS IRMÃOS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AS TRISTEZAS DESTA VIDA DEIXAREI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ESTE MUNDO TAMBÉM É TÃO FORMOSO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PALAVRAS NÃO SE PODE DESCREVER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131761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3963566"/>
            <a:ext cx="626469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ESTÁ CHEIO DE GENTE CELESTIAIS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TRANSFORMADOS PELA GRAÇA DO SENHOR.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916696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UM AMOR DIVINO E TÃO PERFEITO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ALI NÃO EXISTE NEM ÓDIO, NEM RANCOR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ESTE MUNDO TAMBÉM É TÃO FORMOSO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PALAVRAS NÃO SE PODE DESCREVER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3963566"/>
            <a:ext cx="626469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ESTÁ CHEIO DE GENTE CELESTIAIS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TRANSFORMADOS PELA GRAÇA DO SENHOR.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87624" y="3963566"/>
            <a:ext cx="669674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MUITO ALÉM DA CORTINA DO TEMPO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HÁ CANSAÇO NEM TRISTEZA E NEM DOR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TUDO É PAZ, TUDO É GOZO E ALEGRIA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UNIDOS TODOS, LOUVAM AO SENHOR.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ESTE MUNDO TAMBÉM É TÃO FORMOSO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PALAVRAS NÃO SE PODE DESCREVER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045161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3963566"/>
            <a:ext cx="626469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ESTÁ CHEIO DE GENTE CELESTIAIS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TRANSFORMADOS PELA GRAÇA DO SENHOR.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146100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HÁ UM DIA QUE NÃO SERÁ MUI TARDE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ESTE MUNDO SEI QUE CHEGAREI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131</TotalTime>
  <Words>153</Words>
  <Application>Microsoft Office PowerPoint</Application>
  <PresentationFormat>Apresentação na tela (16:9)</PresentationFormat>
  <Paragraphs>24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6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2015-02-06T16:27:35Z</dcterms:modified>
</cp:coreProperties>
</file>