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DA CORTINA DO TEMPO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 MUNDO QUE VIVE EM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ABRAÇANDO A TODOS OS MEUS IRMÃOS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 TRISTEZAS DESTA VIDA DEIXAREI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MUNDO TAMBÉM É TÃO FORMOSO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PALAVRAS NÃO SE PODE DESCREVER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3176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CHEIO DE GENTE CELESTIAIS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TRANSFORMADOS PELA GRAÇA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1669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AMOR DIVINO E TÃO PERFEITO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NÃO EXISTE NEM ÓDIO, NEM RANCOR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MUNDO TAMBÉM É TÃO FORMOSO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PALAVRAS NÃO SE PODE DESCREVER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CHEIO DE GENTE CELESTIAIS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TRANSFORMADOS PELA GRAÇA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DA CORTINA DO TEMPO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CANSAÇO NEM TRISTEZA E NEM 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É PAZ, TUDO É GOZO E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UNIDOS TODOS, LOUVAM AO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MUNDO TAMBÉM É TÃO FORMOSO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PALAVRAS NÃO SE PODE DESCREVER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4516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CHEIO DE GENTE CELESTIAIS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TRANSFORMADOS PELA GRAÇA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4610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 DIA QUE NÃO SERÁ MUI TARDE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ESTE MUNDO SEI QUE CHEGAREI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153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2015-02-06T16:27:35Z</dcterms:modified>
</cp:coreProperties>
</file>