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06/02/2015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DA CORTINA DO TEMPO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HÁ UM MUNDO QUE VIVE EM AMOR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ABRAÇANDO A TODOS OS MEUS IRMÃOS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AS TRISTEZAS DESTA VIDA DEIXAREI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MUNDO TAMBÉM É TÃO FORMOSO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PALAVRAS NÃO SE PODE DESCREVER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13176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ESTÁ CHEIO DE GENTE CELESTIAIS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TRANSFORMADOS PELA GRAÇA DO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916696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UM AMOR DIVINO E TÃO PERFEITO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ALI NÃO EXISTE NEM ÓDIO, NEM RANCOR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MUNDO TAMBÉM É TÃO FORMOSO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PALAVRAS NÃO SE PODE DESCREVER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ESTÁ CHEIO DE GENTE CELESTIAIS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TRANSFORMADOS PELA GRAÇA DO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6967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ALÉM DA CORTINA DO TEMPO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HÁ CANSAÇO NEM TRISTEZA E NEM 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 É PAZ, TUDO É GOZO E ALEGRIA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UNIDOS TODOS, LOUVAM AO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MUNDO TAMBÉM É TÃO FORMOSO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PALAVRAS NÃO SE PODE DESCREVER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045161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ESTÁ CHEIO DE GENTE CELESTIAIS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TRANSFORMADOS PELA GRAÇA DO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146100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HÁ UM DIA QUE NÃO SERÁ MUI TARDE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ESTE MUNDO SEI QUE CHEGAREI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131</TotalTime>
  <Words>153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2015-02-06T16:27:35Z</dcterms:modified>
</cp:coreProperties>
</file>