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2" r:id="rId2"/>
    <p:sldId id="780" r:id="rId3"/>
    <p:sldId id="817" r:id="rId4"/>
    <p:sldId id="781" r:id="rId5"/>
    <p:sldId id="782" r:id="rId6"/>
    <p:sldId id="783" r:id="rId7"/>
    <p:sldId id="766" r:id="rId8"/>
    <p:sldId id="767" r:id="rId9"/>
    <p:sldId id="768" r:id="rId10"/>
    <p:sldId id="813" r:id="rId11"/>
    <p:sldId id="814" r:id="rId12"/>
    <p:sldId id="770" r:id="rId13"/>
    <p:sldId id="771" r:id="rId14"/>
    <p:sldId id="772" r:id="rId15"/>
    <p:sldId id="815" r:id="rId16"/>
    <p:sldId id="816" r:id="rId17"/>
    <p:sldId id="794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6" autoAdjust="0"/>
    <p:restoredTop sz="94737" autoAdjust="0"/>
  </p:normalViewPr>
  <p:slideViewPr>
    <p:cSldViewPr>
      <p:cViewPr varScale="1">
        <p:scale>
          <a:sx n="112" d="100"/>
          <a:sy n="112" d="100"/>
        </p:scale>
        <p:origin x="384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DEPOIS DA LUTA VEM A VITÓRIA,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VITÓRIA, VITÓRIA, VITÓRIA, NESTA ESTRADA CHEIA DE LUTA,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693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VITÓRIA, VITÓRIA, VITÓRIA,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7505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NESTE CAMINHO SOU TRIUNFANTE,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2936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SOU SOLDADO E NÃO VIVO AO LÉU,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125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844250"/>
            <a:ext cx="51125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TESOURO NÃO É DAQUI, ESTÁ COM O MEU JESUS LÁ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8966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VITÓRIA, VITÓRIA, VITÓRIA, NESTA ESTRADA CHEIA DE LUTA,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693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VITÓRIA, VITÓRIA, VITÓRIA,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7505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355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8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VITÓRIA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COROADA,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32305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8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JÁ TENHO 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COROA,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28039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POR JESUS FOI PREPARADA.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735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VITÓRIA, VITÓRIA, VITÓRIA, NESTA ESTRADA CHEIA DE LUTA,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0239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VITÓRIA, VITÓRIA, VITÓRIA,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362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NESTE CAMINHO NÃO ESTOU SOZINHO,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1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79712" y="3844249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NESTE CAMINHO NÃO ME FALTA LUZ O INIMIGO VAI SE RECUANDO,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478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ME DIRIGE É O MEU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565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2910</TotalTime>
  <Words>151</Words>
  <Application>Microsoft Office PowerPoint</Application>
  <PresentationFormat>Apresentação na tela (16:9)</PresentationFormat>
  <Paragraphs>21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Igreja Cristã</cp:lastModifiedBy>
  <cp:revision>12</cp:revision>
  <dcterms:created xsi:type="dcterms:W3CDTF">2013-02-21T03:47:06Z</dcterms:created>
  <dcterms:modified xsi:type="dcterms:W3CDTF">2013-09-29T18:42:24Z</dcterms:modified>
</cp:coreProperties>
</file>