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80" r:id="rId17"/>
    <p:sldId id="793" r:id="rId18"/>
    <p:sldId id="794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14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30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É MEU PASTOR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NADA ME FALTARÁ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ETERNA MISERICÓRIA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ME ACOMPANHARÁ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AMIGO QUE ESTÁS OUVINDO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ACEITAS HOJE 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7926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 PARTE DESTE REBANHO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JESUS É O PASTOR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65057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ME FALTARÁ O GUIA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CIDADE ETERNAL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HÁ SANTA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AUSÊNCIA DE TODO MAL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ME FALTARÁ A FÉ.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NESTA VIDA TERREAL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ATÉ ENTRAR LÁ NA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APRISCO CELESTIAL.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AMIGO QUE ESTÁS OUVINDO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ACEITAS HOJE 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9991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 PARTE DESTE REBANHO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JESUS É O PASTOR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45276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CAMINHO DA JUSTIÇA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AMOR ME GUIARÁ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ME FALTARÁ ALIMENTO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AS ÁGUAS ME GUIARÁ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ENTRAR NO VALE DA MORTE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 CONSOLARÁ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AMIGO QUE ESTÁS OUVINDO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ACEITAS HOJE O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FAZ PARTE DESTE REBANHO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ONDE JESUS É O PASTOR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ME FALTARÁ VITÓRIA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INIMIGO VENCEREI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ANDA COMIGO,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MAL NENHUM EU TEMEREI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ME FALTARÁ BONDADE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SEU AMOR, ME ENCHERÁ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154</Words>
  <Application>Microsoft Office PowerPoint</Application>
  <PresentationFormat>Apresentação na tela (16:9)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2015-02-09T16:50:02Z</dcterms:modified>
</cp:coreProperties>
</file>