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91" r:id="rId12"/>
    <p:sldId id="792" r:id="rId13"/>
    <p:sldId id="777" r:id="rId14"/>
    <p:sldId id="778" r:id="rId15"/>
    <p:sldId id="779" r:id="rId16"/>
    <p:sldId id="780" r:id="rId17"/>
    <p:sldId id="793" r:id="rId18"/>
    <p:sldId id="794" r:id="rId19"/>
    <p:sldId id="781" r:id="rId20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714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300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09/02/2015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SENHOR É MEU PASTOR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NADA ME FALTARÁ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SUA ETERNA MISERICÓRIA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SEMPRE ME ACOMPANHARÁ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AMIGO QUE ESTÁS OUVINDO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ACEITAS HOJE O SENHOR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879263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FAZ PARTE DESTE REBANHO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ONDE JESUS É O PASTOR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565057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ME FALTARÁ O GUIA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PRA CIDADE ETERNAL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ONDE HÁ SANTA ALEGRIA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AUSÊNCIA DE TODO MAL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ME FALTARÁ A FÉ.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NESTA VIDA TERREAL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ATÉ ENTRAR LÁ NA GLÓRIA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APRISCO CELESTIAL.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AMIGO QUE ESTÁS OUVINDO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ACEITAS HOJE O SENHOR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699912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FAZ PARTE DESTE REBANHO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ONDE JESUS É O PASTOR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945276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CAMINHO DA JUSTIÇA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AMOR ME GUIARÁ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ME FALTARÁ ALIMENTO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AS ÁGUAS ME GUIARÁ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ENTRAR NO VALE DA MORTE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ME CONSOLARÁ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AMIGO QUE ESTÁS OUVINDO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ACEITAS HOJE O SENHOR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FAZ PARTE DESTE REBANHO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ONDE JESUS É O PASTOR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ME FALTARÁ VITÓRIA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O INIMIGO VENCEREI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SENHOR ANDA COMIGO,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MAL NENHUM EU TEMEREI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ME FALTARÁ BONDADE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SEU AMOR, ME ENCHERÁ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134</TotalTime>
  <Words>154</Words>
  <Application>Microsoft Office PowerPoint</Application>
  <PresentationFormat>Apresentação na tela (16:9)</PresentationFormat>
  <Paragraphs>36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2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2015-02-09T16:50:02Z</dcterms:modified>
</cp:coreProperties>
</file>