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777" r:id="rId2"/>
    <p:sldId id="778" r:id="rId3"/>
    <p:sldId id="779" r:id="rId4"/>
    <p:sldId id="780" r:id="rId5"/>
    <p:sldId id="781" r:id="rId6"/>
    <p:sldId id="782" r:id="rId7"/>
    <p:sldId id="783" r:id="rId8"/>
    <p:sldId id="784" r:id="rId9"/>
    <p:sldId id="785" r:id="rId10"/>
    <p:sldId id="786" r:id="rId11"/>
    <p:sldId id="787" r:id="rId12"/>
    <p:sldId id="799" r:id="rId13"/>
    <p:sldId id="800" r:id="rId14"/>
    <p:sldId id="801" r:id="rId15"/>
    <p:sldId id="788" r:id="rId16"/>
    <p:sldId id="789" r:id="rId17"/>
    <p:sldId id="790" r:id="rId18"/>
    <p:sldId id="794" r:id="rId19"/>
    <p:sldId id="802" r:id="rId20"/>
    <p:sldId id="803" r:id="rId21"/>
    <p:sldId id="804" r:id="rId22"/>
    <p:sldId id="798" r:id="rId23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10/01/2016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ERA UMA OLIVEIRA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UM RAMO QUEBRADO.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MAS, PORÉM UM DIA,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TUDO TRANSFORMOU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945470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FUI ENXERTADO,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MEU SALVADOR.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023016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15616" y="3963566"/>
            <a:ext cx="684076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OLIVEIRA VERDADEIRA, JESUS CRISTO É.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NELE FUI ENXERTADO, ATRAVÉS DA FÉ.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489970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POSSO EU DAR FRUTOS,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ENXERTADO ASSIM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953867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55272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CRISTO É OLIVEIRA, NÃO MAIS VIVO EU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CRISTO VIVE EM MIM.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995627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CRISTO É OLIVEIRA,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NELE SOU FELIZ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703268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NELE ESTOU LIGADO,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TRONCO E NA RAIZ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182020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LIGADO NA OLIVEIRA,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TODO O CORAÇÃO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531646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POSSO EU DAR FRUTOS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DAR FRUTOS BONS.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97085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15616" y="3963566"/>
            <a:ext cx="684076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OLIVEIRA VERDADEIRA, JESUS CRISTO É.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NELE FUI ENXERTADO, ATRAVÉS DA FÉ.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10936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UM ZAMBUJEIRO</a:t>
            </a:r>
            <a:b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</a:b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ALI FOI ENXERTADO;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POSSO EU DAR FRUTOS,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ENXERTADO ASSIM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870364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55272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CRISTO É OLIVEIRA, NÃO MAIS VIVO EU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CRISTO VIVE EM MIM.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999240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5495927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ESSA OLIVEIRA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É MEU JESUS</a:t>
            </a: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FUI NELE ENXERTADO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HOJE TENHO LUZ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15616" y="3963566"/>
            <a:ext cx="684076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OLIVEIRA VERDADEIRA, JESUS CRISTO É.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NELE FUI ENXERTADO, ATRAVÉS DA FÉ.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POSSO EU DAR FRUTOS,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ENXERTADO ASSIM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55272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CRISTO É OLIVEIRA, NÃO MAIS VIVO EU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CRISTO VIVE EM MIM.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918337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ZAMBUJEIRO BRAVO,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DA FRUTOS BONS.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425114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ASSIM ERA EU,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MEU CORAÇÃO.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979494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600</TotalTime>
  <Words>195</Words>
  <Application>Microsoft Office PowerPoint</Application>
  <PresentationFormat>Apresentação na tela (16:9)</PresentationFormat>
  <Paragraphs>41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5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17</cp:revision>
  <dcterms:created xsi:type="dcterms:W3CDTF">2013-02-22T04:02:52Z</dcterms:created>
  <dcterms:modified xsi:type="dcterms:W3CDTF">2016-01-10T12:53:06Z</dcterms:modified>
</cp:coreProperties>
</file>