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77" r:id="rId2"/>
    <p:sldId id="778" r:id="rId3"/>
    <p:sldId id="779" r:id="rId4"/>
    <p:sldId id="780" r:id="rId5"/>
    <p:sldId id="781" r:id="rId6"/>
    <p:sldId id="782" r:id="rId7"/>
    <p:sldId id="783" r:id="rId8"/>
    <p:sldId id="784" r:id="rId9"/>
    <p:sldId id="785" r:id="rId10"/>
    <p:sldId id="786" r:id="rId11"/>
    <p:sldId id="787" r:id="rId12"/>
    <p:sldId id="799" r:id="rId13"/>
    <p:sldId id="800" r:id="rId14"/>
    <p:sldId id="801" r:id="rId15"/>
    <p:sldId id="788" r:id="rId16"/>
    <p:sldId id="789" r:id="rId17"/>
    <p:sldId id="790" r:id="rId18"/>
    <p:sldId id="794" r:id="rId19"/>
    <p:sldId id="802" r:id="rId20"/>
    <p:sldId id="803" r:id="rId21"/>
    <p:sldId id="804" r:id="rId22"/>
    <p:sldId id="798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ERA UMA OLIVEIRA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UM RAMO QUEBRADO.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PORÉM UM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TUDO TRANSFORMOU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FUI ENXERTADO,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MEU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OLIVEIRA VERDADEIRA, JESUS CRISTO É.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FUI ENXERTADO, ATRAVÉS DA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8997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POSSO EU DAR FRUTOS,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ENXERTADO ASSIM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95386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É OLIVEIRA, NÃO MAIS VIVO 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CRISTO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99562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É OLIVEIRA,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SOU FELIZ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0326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ESTOU LIGADO,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TRONCO E NA RAIZ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8202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LIGADO NA OLIVEIRA,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TODO O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53164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POSSO EU DAR FRUTOS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DAR FRUTOS BONS.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9708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OLIVEIRA VERDADEIRA, JESUS CRISTO É.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FUI ENXERTADO, ATRAVÉS DA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1093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UM ZAMBUJEIRO</a:t>
            </a:r>
            <a:b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</a:b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ALI FOI ENXERTADO;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POSSO EU DAR FRUTOS,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ENXERTADO ASSIM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87036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É OLIVEIRA, NÃO MAIS VIVO 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CRISTO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99240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549592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ESSA OLIVEIRA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MEU JESUS</a:t>
            </a: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FUI NELE ENXERTADO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TENHO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OLIVEIRA VERDADEIRA, JESUS CRISTO É.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FUI ENXERTADO, ATRAVÉS DA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POSSO EU DAR FRUTOS,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ENXERTADO ASSIM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É OLIVEIRA, NÃO MAIS VIVO 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CRISTO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ZAMBUJEIRO BRAVO,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DA FRUTOS BONS.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ASSIM ERA 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600</TotalTime>
  <Words>195</Words>
  <Application>Microsoft Office PowerPoint</Application>
  <PresentationFormat>Apresentação na tela (16:9)</PresentationFormat>
  <Paragraphs>41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2016-01-10T12:53:06Z</dcterms:modified>
</cp:coreProperties>
</file>