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SUBLIME AMOR, AMOR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 LIRA NÃO TRADUZIRÁ.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 GRANDE DEUS, NÃO TE DEMORES,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REVELAR-NOS TAL DOM.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SUBLIME AMOR, AMOR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INSONDÁVEL TU ÉS,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335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A CANTAR TÃO GRANDE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ESTARÃO OS SALVOS NO CÉU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848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O MAR EM TINTA SE TORNAR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EM PAPEL O CÉU TAMBÉM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 PENA ENTÃO SEMPRE A CORRER,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AMOR DE DEUS A DESCREVER.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DESCREVER TÃO GRANDE AMOR.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MAR DARIA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ONDE POIS ESTÁ O LIVRO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QUE ESCREVER TAL AMOR?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SUBLIME AMOR, AMOR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INSONDÁVEL TU ÉS,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061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A CANTAR TÃO GRANDE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ESTARÃO OS SALVOS NO CÉU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722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ALÉM DO CÉU DO INFINITO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MAIOR QUE O MAR, ELE É TAMBÉM,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PECADOR EM AFLIÇÃO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FILHO DEUS DOOU;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SOFREDOR DEU ELE A MÃO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PERDOOU O MAL.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SUBLIME AMOR, AMOR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QUÃO INSONDÁVEL TU ÉS,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A CANTAR TÃO GRANDE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ESTARÃO OS SALVOS NO CÉU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SOBREVIR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TEMPO AO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GRANDE REI AQUI CHEGAR,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HOMEM VIL E PECADOR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DEBALDE ENTÃO SUPLICARÁ;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AMOR DE DEUS SERÁ FIEL,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INESGOTÁVEL, LEAL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163</TotalTime>
  <Words>210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2015-11-22T12:54:26Z</dcterms:modified>
</cp:coreProperties>
</file>