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91" r:id="rId12"/>
    <p:sldId id="792" r:id="rId13"/>
    <p:sldId id="777" r:id="rId14"/>
    <p:sldId id="778" r:id="rId15"/>
    <p:sldId id="779" r:id="rId16"/>
    <p:sldId id="780" r:id="rId17"/>
    <p:sldId id="793" r:id="rId18"/>
    <p:sldId id="794" r:id="rId19"/>
    <p:sldId id="781" r:id="rId20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22/11/2015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SUBLIME AMOR, AMOR DE DEUS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A LIRA NÃO TRADUZIRÁ.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03648" y="3963566"/>
            <a:ext cx="633670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OH GRANDE DEUS, NÃO TE DEMORES,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EM REVELAR-NOS TAL DOM.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SUBLIME AMOR, AMOR DE DEUS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QUÃO INSONDÁVEL TU ÉS,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473352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3963566"/>
            <a:ext cx="655272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SEMPRE A CANTAR TÃO GRANDE AMOR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ESTARÃO OS SALVOS NO CÉU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88486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 O MAR EM TINTA SE TORNAR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EM PAPEL O CÉU TAMBÉM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03648" y="3963566"/>
            <a:ext cx="626469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A PENA ENTÃO SEMPRE A CORRER,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AMOR DE DEUS A DESCREVER.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DESCREVER TÃO GRANDE AMOR.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AO MAR DARIA O FIM.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ONDE POIS ESTÁ O LIVRO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EM QUE ESCREVER TAL AMOR?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SUBLIME AMOR, AMOR DE DEUS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QUÃO INSONDÁVEL TU ÉS,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90617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3963566"/>
            <a:ext cx="662473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SEMPRE A CANTAR TÃO GRANDE AMOR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ESTARÃO OS SALVOS NO CÉU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07224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ALÉM DO CÉU DO INFINITO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MAIOR QUE O MAR, ELE É TAMBÉM,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AO PECADOR EM AFLIÇÃO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SEU FILHO DEUS DOOU;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AO SOFREDOR DEU ELE A MÃO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PERDOOU O MAL.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SUBLIME AMOR, AMOR DE DEUS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QUÃO INSONDÁVEL TU ÉS,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3963566"/>
            <a:ext cx="655272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SEMPRE A CANTAR TÃO GRANDE AMOR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ESTARÃO OS SALVOS NO CÉU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AO </a:t>
            </a:r>
            <a:r>
              <a:rPr lang="pt-BR" sz="250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SOBREVIR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DO TEMPO AO FIM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O GRANDE REI AQUI CHEGAR,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O HOMEM VIL E PECADOR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DEBALDE ENTÃO SUPLICARÁ;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AMOR DE DEUS SERÁ FIEL,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INESGOTÁVEL, LEAL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163</TotalTime>
  <Words>210</Words>
  <Application>Microsoft Office PowerPoint</Application>
  <PresentationFormat>Apresentação na tela (16:9)</PresentationFormat>
  <Paragraphs>36</Paragraphs>
  <Slides>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2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16</cp:revision>
  <dcterms:created xsi:type="dcterms:W3CDTF">2013-02-22T04:02:52Z</dcterms:created>
  <dcterms:modified xsi:type="dcterms:W3CDTF">2015-11-22T12:54:26Z</dcterms:modified>
</cp:coreProperties>
</file>