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0" r:id="rId14"/>
    <p:sldId id="791" r:id="rId15"/>
    <p:sldId id="792" r:id="rId16"/>
    <p:sldId id="793" r:id="rId17"/>
    <p:sldId id="779" r:id="rId18"/>
    <p:sldId id="780" r:id="rId19"/>
    <p:sldId id="781" r:id="rId20"/>
    <p:sldId id="782" r:id="rId21"/>
    <p:sldId id="794" r:id="rId22"/>
    <p:sldId id="795" r:id="rId23"/>
    <p:sldId id="796" r:id="rId24"/>
    <p:sldId id="797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SALVADOR ESTÁ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OUVI A VOZ DE CRISTO,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AMAI, SERVI-O COM FERVOR,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REINAREIS COM CRISTO.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DÍGNO DE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72378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DOCE DE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997290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DO MEU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137561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 JESUS CRISTO.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832476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VINDE, CANTAI AO NOSSO DEUS,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DOCE JESUS CRISTO,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1921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CANTAI COM CORAÇÃO E VOZ,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312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AMOROSO CRISTO.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SANTO NOME: CRISTO!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51880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DÍGNO DE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945861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DOCE DE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75062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DO MEU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335297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 JESUS CRISTO.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387643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3913534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O GRANDE CURADOR,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BENDITO JESUS CRISTO.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DÍGNO DE LOUVOR!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DOCE DE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DO MEU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 JESUS CRISTO.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CHAMANDO ESTÁ O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132</TotalTime>
  <Words>122</Words>
  <Application>Microsoft Office PowerPoint</Application>
  <PresentationFormat>Apresentação na tela (16:9)</PresentationFormat>
  <Paragraphs>24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14</cp:revision>
  <dcterms:created xsi:type="dcterms:W3CDTF">2013-02-22T04:02:52Z</dcterms:created>
  <dcterms:modified xsi:type="dcterms:W3CDTF">2014-07-17T20:33:45Z</dcterms:modified>
</cp:coreProperties>
</file>