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91" r:id="rId11"/>
    <p:sldId id="792" r:id="rId12"/>
    <p:sldId id="793" r:id="rId13"/>
    <p:sldId id="776" r:id="rId14"/>
    <p:sldId id="777" r:id="rId15"/>
    <p:sldId id="778" r:id="rId16"/>
    <p:sldId id="779" r:id="rId17"/>
    <p:sldId id="794" r:id="rId18"/>
    <p:sldId id="795" r:id="rId19"/>
    <p:sldId id="796" r:id="rId20"/>
    <p:sldId id="780" r:id="rId21"/>
    <p:sldId id="781" r:id="rId22"/>
    <p:sldId id="782" r:id="rId23"/>
    <p:sldId id="783" r:id="rId24"/>
    <p:sldId id="797" r:id="rId25"/>
    <p:sldId id="798" r:id="rId26"/>
    <p:sldId id="799" r:id="rId27"/>
    <p:sldId id="784" r:id="rId2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42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30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11/05/2016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 MINHA ANGÚSTIA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CLAMO AO SENHOR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ESFORÇA A MINHA CORAGEM SENHOR,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ESFORÇA A MINHA CORAGEM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9066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 TI SOU TÃO FRACO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NÃO TENHO VALOR,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8997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ESFORÇA A MINHA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CORAGEM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71629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ESTE MUNDO INGRATO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NÃO POSSO VENCER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 A TUA GRAÇA,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 O TEU PODER,</a:t>
            </a: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VOU COM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 BONANÇA OU NA 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ESFORÇA E MINHA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CORAGEM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62473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ESFORÇA A MINHA CORAGEM SENHOR,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ESFORÇA A MINHA CORAGEM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7147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 TI SOU TÃO FRACO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NÃO TENHO VALOR,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61721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ESFORÇA A MINHA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CORAGEM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05617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ELE ME ATENDE,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OUVE MEU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CLAMOR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SEI QUE ESTA JORNADA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É DURA E DIFÍCIL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EU ME DESCANÇO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NOS BRAÇOS DE CRISTO.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SÓ ELE É MEU DEUS,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LIBERTADOR,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ESFORÇA A MINHA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CORAGEM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62473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ESFORÇA A MINHA CORAGEM SENHOR,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ESFORÇA A MINHA CORAGEM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97135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 TI SOU TÃO FRACO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NÃO TENHO VALOR,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1137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ESFORÇA A MINHA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CORAGEM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41705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042511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CONTEMPLO AO MEU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PELO SEU GRANDE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ESFORÇA A MINHA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CORAGEM SENHOR!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ESFORÇA A MINHA CORAGEM SENHOR,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ESFORÇA A MINHA CORAGEM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 TI SOU TÃO FRACO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NÃO TENHO VALOR,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ESFORÇA A MINHA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CORAGEM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99592" y="3963566"/>
            <a:ext cx="727280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SEI QUE ESTOU NUM LUGAR MUITO ALTO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SE EU CAIR ME DESPEDAÇO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FICO A ORAR AO MEU SALVADOR,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ESFORÇA A MINHA CORAGEM SENHOR.</a:t>
            </a: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334</TotalTime>
  <Words>236</Words>
  <Application>Microsoft Office PowerPoint</Application>
  <PresentationFormat>Apresentação na tela (16:9)</PresentationFormat>
  <Paragraphs>52</Paragraphs>
  <Slides>27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30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20</cp:revision>
  <dcterms:created xsi:type="dcterms:W3CDTF">2013-02-22T04:02:52Z</dcterms:created>
  <dcterms:modified xsi:type="dcterms:W3CDTF">2016-05-12T01:13:37Z</dcterms:modified>
</cp:coreProperties>
</file>