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767" r:id="rId2"/>
    <p:sldId id="768" r:id="rId3"/>
    <p:sldId id="769" r:id="rId4"/>
    <p:sldId id="770" r:id="rId5"/>
    <p:sldId id="771" r:id="rId6"/>
    <p:sldId id="791" r:id="rId7"/>
    <p:sldId id="772" r:id="rId8"/>
    <p:sldId id="773" r:id="rId9"/>
    <p:sldId id="792" r:id="rId10"/>
    <p:sldId id="774" r:id="rId11"/>
    <p:sldId id="775" r:id="rId12"/>
    <p:sldId id="793" r:id="rId13"/>
    <p:sldId id="776" r:id="rId1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27/10/2014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SERVOS DE DEUS A BUZINA TOCAI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EM BREVE VIRÁ!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GUERRAS E FOME NOS DÃO A ENTENDER: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EM BREVE VIRÁ!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PELAS CATÁSTROFES PODE SE VER: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EM BREVE VIRÁ!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BREVE VIRÁ! BREVE VIRÁ!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EM BREVE VIRÁ!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876294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TODO O MUNDO A MENSAGEM LEVAI: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EM BREVE VIRÁ!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BREVE VIRÁ! BREVE VIRÁ!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EM BREVE VIRÁ!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597666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CRENTES EM CRISTO, DEPRESSA ANUNCIAI: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EM BREVE VIRÁ!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GRATOS, ALEGRE, CONTENTES CANTAI: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EM BREVE VIRÁ!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BREVE VIRÁ! BREVE VIRÁ!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EM BREVE VIRÁ!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77008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MONTES E VALES O SOM ECOAI: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EM BREVE VIRÁ!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ONDAS DO MAR E CANÇÃO ENTOAI: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EM BREVE VIRÁ!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BREVE VIRÁ! BREVE VIRÁ!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EM BREVE VIRÁ!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452722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131</TotalTime>
  <Words>140</Words>
  <Application>Microsoft Office PowerPoint</Application>
  <PresentationFormat>Apresentação na tela (16:9)</PresentationFormat>
  <Paragraphs>24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6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2014-10-27T20:02:47Z</dcterms:modified>
</cp:coreProperties>
</file>