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93" r:id="rId12"/>
    <p:sldId id="775" r:id="rId13"/>
    <p:sldId id="776" r:id="rId14"/>
    <p:sldId id="794" r:id="rId15"/>
    <p:sldId id="795" r:id="rId16"/>
    <p:sldId id="796" r:id="rId17"/>
    <p:sldId id="777" r:id="rId18"/>
    <p:sldId id="778" r:id="rId19"/>
    <p:sldId id="779" r:id="rId20"/>
    <p:sldId id="797" r:id="rId21"/>
    <p:sldId id="798" r:id="rId22"/>
    <p:sldId id="799" r:id="rId23"/>
    <p:sldId id="780" r:id="rId2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 TERRA MANCHADA DE PECADO,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TODA CHEIA DE TREVAS E RELIGIÃO,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ALEGREMOS NO SENHOR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IRMÃOS AMADOS,</a:t>
            </a:r>
          </a:p>
        </p:txBody>
      </p:sp>
    </p:spTree>
    <p:extLst>
      <p:ext uri="{BB962C8B-B14F-4D97-AF65-F5344CB8AC3E}">
        <p14:creationId xmlns:p14="http://schemas.microsoft.com/office/powerpoint/2010/main" val="52798422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MUITO EM BREVE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SEREMOS ARREBATADOS.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92384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FÉ EU JÁ POSSO AVISTAR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AQUELA CIDADE ONDE IREMOS MORAR,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JESUS NOSSO AMADO NOIVO,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SOBRE AS RUAS DE OURO, ONDE HAVEMOS DE ANDAR.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4011910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SILÊNCIO, SILÊNCIO,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QUE TRISTE SILÊNCIO NA TERRA HAVERÁ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251890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ALEGREMOS NO SENHOR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IRMÃOS AMADOS,</a:t>
            </a:r>
          </a:p>
        </p:txBody>
      </p:sp>
    </p:spTree>
    <p:extLst>
      <p:ext uri="{BB962C8B-B14F-4D97-AF65-F5344CB8AC3E}">
        <p14:creationId xmlns:p14="http://schemas.microsoft.com/office/powerpoint/2010/main" val="35072524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MUITO EM BREVE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SEREMOS ARREBATADOS.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37556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MUNDO FICARÁ PERGUNTANDO: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“ONDE ESTÃO OS PREGADORES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SOBRE A VOLTA DO SENHOR?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OUVIMOS A SUA VOZ.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ESTÁ EM SILÊNCIO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ESTÁ AQUELE POVO?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 TRISTE SILÊNCIO HAVERÁ,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O POVO DE DEUS DELA DESAPARECERÁ.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4011910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SILÊNCIO, SILÊNCIO,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QUE TRISTE SILÊNCIO NA TERRA HAVERÁ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746840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ALEGREMOS NO SENHOR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IRMÃOS AMADOS,</a:t>
            </a:r>
          </a:p>
        </p:txBody>
      </p:sp>
    </p:spTree>
    <p:extLst>
      <p:ext uri="{BB962C8B-B14F-4D97-AF65-F5344CB8AC3E}">
        <p14:creationId xmlns:p14="http://schemas.microsoft.com/office/powerpoint/2010/main" val="1838448821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MUITO EM BREVE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SEREMOS ARREBATADOS.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052443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4011910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SILÊNCIO, SILÊNCIO,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QUE TRISTE SILÊNCIO NA TERRA HAVERÁ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ALEGREMOS NO SENHOR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IRMÃOS AMADOS,</a:t>
            </a: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MUITO EM BREVE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SEREMOS ARREBATADOS.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39902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IRMÃOS QUE DORMIRAM NO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ESTÃO ESPERANDO POR NOSSA PERFEIÇÃO,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COM PODER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PALAVRA FALADA,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CHAMAREMOS OS MORTOS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ELES RESSUSCITARÃO.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4011910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SILÊNCIO, SILÊNCIO,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QUE TRISTE SILÊNCIO NA TERRA HAVERÁ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94365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147</TotalTime>
  <Words>212</Words>
  <Application>Microsoft Office PowerPoint</Application>
  <PresentationFormat>Apresentação na tela (16:9)</PresentationFormat>
  <Paragraphs>44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17</cp:revision>
  <dcterms:created xsi:type="dcterms:W3CDTF">2013-02-22T04:02:52Z</dcterms:created>
  <dcterms:modified xsi:type="dcterms:W3CDTF">2015-02-10T12:52:29Z</dcterms:modified>
</cp:coreProperties>
</file>