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21/10/2014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VEM SENHOR, ME GUIAR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MINHA FÉ SUSTENTAR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FRACO ESTOU, DÉBIL SOU, SEM VIGOR,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QUERO AS TREVAS DEIXAR,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QUERO A LUZ ALCANÇAR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PELA MÃO, VEM GUIAR-ME SENHOR!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O MEU JORNADEAR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EXIGIR BATALHAR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LAÇOS MIL, SATANÁS ME ARMAR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SOCORRER-ME OH! VEM,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SENHOR, SALVADOR!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PELA MÃO, VEM GUIAR-ME SENHOR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142</TotalTime>
  <Words>61</Words>
  <Application>Microsoft Office PowerPoint</Application>
  <PresentationFormat>Apresentação na tela (16:9)</PresentationFormat>
  <Paragraphs>12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2014-10-21T16:52:09Z</dcterms:modified>
</cp:coreProperties>
</file>