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SENHOR, ME GUIAR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FÉ SUSTENTAR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FRACO ESTOU, DÉBIL SOU, SEM VIGOR,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AS TREVAS DEIXAR,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 LUZ ALCANÇAR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MÃO, VEM GUIAR-ME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MEU JORNADEAR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EXIGIR BATALHAR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LAÇOS MIL, SATANÁS ME ARMAR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SOCORRER-ME OH! VEM,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SENHOR, SALVADOR!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MÃO, VEM GUIAR-ME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142</TotalTime>
  <Words>61</Words>
  <Application>Microsoft Office PowerPoint</Application>
  <PresentationFormat>Apresentação na tela (16:9)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2014-10-21T16:52:09Z</dcterms:modified>
</cp:coreProperties>
</file>