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91" r:id="rId9"/>
    <p:sldId id="792" r:id="rId10"/>
    <p:sldId id="774" r:id="rId11"/>
    <p:sldId id="775" r:id="rId12"/>
    <p:sldId id="793" r:id="rId13"/>
    <p:sldId id="794" r:id="rId14"/>
    <p:sldId id="776" r:id="rId15"/>
    <p:sldId id="777" r:id="rId16"/>
    <p:sldId id="795" r:id="rId17"/>
    <p:sldId id="796" r:id="rId18"/>
    <p:sldId id="778" r:id="rId19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10/02/2015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 HOJE OUVIRES A SUA VOZ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ENDUREÇAIS OS VOSSOS CORAÇÕES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ESTAMOS NA ÚLTIMA DISPENSAÇÃO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EIS AQUI A VOZ DE SALVAÇÃO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ELA É A VERDADE QUE VOS LIBERTA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TAMBÉM TE TIRA DA CONFUSÃO.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PAULO, IRINEU, MARTIM,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COLUMBA E LUTERO</a:t>
            </a:r>
          </a:p>
        </p:txBody>
      </p:sp>
    </p:spTree>
    <p:extLst>
      <p:ext uri="{BB962C8B-B14F-4D97-AF65-F5344CB8AC3E}">
        <p14:creationId xmlns:p14="http://schemas.microsoft.com/office/powerpoint/2010/main" val="1726803751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JOÃO WESLEY E WILLIAM BRANHAM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ESTÃO SÃO OS SETE MENSAGEIROS.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8856504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CRISTO É A PEDRA DE ESQUINA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N’ELE NÃO HÁ CONFUSÃO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CRER NA SUA PALAVRA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ENTRARÁ EM CONDENAÇÃO.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PAULO, IRINEU, MARTIM,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COLUMBA E LUTERO</a:t>
            </a:r>
          </a:p>
        </p:txBody>
      </p:sp>
    </p:spTree>
    <p:extLst>
      <p:ext uri="{BB962C8B-B14F-4D97-AF65-F5344CB8AC3E}">
        <p14:creationId xmlns:p14="http://schemas.microsoft.com/office/powerpoint/2010/main" val="158528118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JOÃO WESLEY E WILLIAM BRANHAM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ESTÃO SÃO OS SETE MENSAGEIROS.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704194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FIQUE SABENDO QUE EM TODAS AS ERAS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ENVIOU A VOZ DE SALVAÇÃO.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PAULO, IRINEU, MARTIM,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COLUMBA E LUTERO</a:t>
            </a: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JOÃO WESLEY E WILLIAM BRANHAM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ESTÃO SÃO OS SETE MENSAGEIROS.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CADA ERA, DEUS TEM FALADO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QUEM DEU OUVIDO FOI REVELADO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7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CREU NA MENSAGEM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O SEU DIA</a:t>
            </a: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ATRAVÉS DOS HOMENS QUE </a:t>
            </a:r>
            <a:endParaRPr lang="pt-BR" sz="2500" dirty="0" smtClean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DEUS 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 TEM DADO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PAULO, IRINEU, MARTIM,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COLUMBA E LUTERO</a:t>
            </a:r>
          </a:p>
        </p:txBody>
      </p:sp>
    </p:spTree>
    <p:extLst>
      <p:ext uri="{BB962C8B-B14F-4D97-AF65-F5344CB8AC3E}">
        <p14:creationId xmlns:p14="http://schemas.microsoft.com/office/powerpoint/2010/main" val="3150028520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JOÃO WESLEY E WILLIAM BRANHAM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ESTÃO SÃO OS SETE MENSAGEIROS.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407534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132</TotalTime>
  <Words>178</Words>
  <Application>Microsoft Office PowerPoint</Application>
  <PresentationFormat>Apresentação na tela (16:9)</PresentationFormat>
  <Paragraphs>34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1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2015-02-10T12:58:01Z</dcterms:modified>
</cp:coreProperties>
</file>