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767" r:id="rId2"/>
    <p:sldId id="768" r:id="rId3"/>
    <p:sldId id="769" r:id="rId4"/>
    <p:sldId id="770" r:id="rId5"/>
    <p:sldId id="771" r:id="rId6"/>
    <p:sldId id="772" r:id="rId7"/>
    <p:sldId id="773" r:id="rId8"/>
    <p:sldId id="774" r:id="rId9"/>
    <p:sldId id="775" r:id="rId10"/>
    <p:sldId id="776" r:id="rId11"/>
    <p:sldId id="777" r:id="rId12"/>
    <p:sldId id="778" r:id="rId13"/>
    <p:sldId id="790" r:id="rId14"/>
    <p:sldId id="791" r:id="rId15"/>
    <p:sldId id="792" r:id="rId16"/>
    <p:sldId id="793" r:id="rId17"/>
    <p:sldId id="802" r:id="rId18"/>
    <p:sldId id="803" r:id="rId19"/>
    <p:sldId id="804" r:id="rId20"/>
    <p:sldId id="805" r:id="rId21"/>
    <p:sldId id="798" r:id="rId22"/>
    <p:sldId id="799" r:id="rId23"/>
    <p:sldId id="800" r:id="rId24"/>
    <p:sldId id="801" r:id="rId25"/>
    <p:sldId id="779" r:id="rId26"/>
    <p:sldId id="780" r:id="rId27"/>
    <p:sldId id="781" r:id="rId28"/>
    <p:sldId id="782" r:id="rId29"/>
    <p:sldId id="794" r:id="rId30"/>
    <p:sldId id="795" r:id="rId31"/>
    <p:sldId id="796" r:id="rId32"/>
    <p:sldId id="797" r:id="rId33"/>
    <p:sldId id="783" r:id="rId34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70" autoAdjust="0"/>
    <p:restoredTop sz="94737" autoAdjust="0"/>
  </p:normalViewPr>
  <p:slideViewPr>
    <p:cSldViewPr>
      <p:cViewPr varScale="1">
        <p:scale>
          <a:sx n="145" d="100"/>
          <a:sy n="145" d="100"/>
        </p:scale>
        <p:origin x="426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10/08/2016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UM RICO, DE NOITE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CHEGOU A JESUS,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QUE SEMPRE VOS CHAMA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COM MUI TERNO AMOR;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067414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OUVI QUE O SENHOR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NUNCA CESSA EM DIZER: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464127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IMPORTA RENASCER!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8396680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IMPORTA RENASCER!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7633610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IMPORTA RENASCER!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604636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COM VOZ INFALÍVEL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O DISSE JESUS: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474715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IMPORTA RENASCER!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019863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Ó VÓS, QUE NO SANTO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DESCANSO DE DEUS,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547232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QUEREIS TER ENTRADA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 VIVER COM OS SEUS,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882170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DEVEIS À PALAVRA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DE CRISTO ATENDER: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856652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A FIM DE SABER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O CAMINHO DA LUZ;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127466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IMPORTA RENASCER!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226622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IMPORTA RENASCER!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778524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IMPORTA RENASCER!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498752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COM VOZ INFALÍVEL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O DISSE JESUS: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994458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IMPORTA RENASCER!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389234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SE AMADOS NO CÉU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DESEJAIS ENCONTRAR,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392828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DEVEIS VOSSAS CULPAS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A DEUS CONFESSAR,</a:t>
            </a:r>
          </a:p>
        </p:txBody>
      </p:sp>
    </p:spTree>
    <p:extLst>
      <p:ext uri="{BB962C8B-B14F-4D97-AF65-F5344CB8AC3E}">
        <p14:creationId xmlns:p14="http://schemas.microsoft.com/office/powerpoint/2010/main" val="80651921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 A ORDEM DE CRISTO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COM FÉ ACOLHER,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943128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IMPORTA RENASCER!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351880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IMPORTA RENASCER!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18834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O MESTRE BEM CLARO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LHE FEZ ENTENDER;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505375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IMPORTA RENASCER!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004633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COM VOZ INFALÍVEL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O DISSE JESUS: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252761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IMPORTA RENASCER!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918236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5391353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IMPORTA RENASCER!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5390750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IMPORTA RENASCER!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117581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IMPORTA RENASCER!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395361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COM VOZ INFALÍVEL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O DISSE JESUS: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140758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IMPORTA RENASCER!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549233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VÓS FILHOS DO MUNDO,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ESCUTAI AO SENHOR,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888243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152</TotalTime>
  <Words>178</Words>
  <Application>Microsoft Office PowerPoint</Application>
  <PresentationFormat>Apresentação na tela (16:9)</PresentationFormat>
  <Paragraphs>48</Paragraphs>
  <Slides>33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33</vt:i4>
      </vt:variant>
    </vt:vector>
  </HeadingPairs>
  <TitlesOfParts>
    <vt:vector size="36" baseType="lpstr"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Studio A Mensagem</cp:lastModifiedBy>
  <cp:revision>16</cp:revision>
  <dcterms:created xsi:type="dcterms:W3CDTF">2013-02-22T04:02:52Z</dcterms:created>
  <dcterms:modified xsi:type="dcterms:W3CDTF">2016-08-10T22:34:56Z</dcterms:modified>
</cp:coreProperties>
</file>