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90" r:id="rId14"/>
    <p:sldId id="791" r:id="rId15"/>
    <p:sldId id="792" r:id="rId16"/>
    <p:sldId id="793" r:id="rId17"/>
    <p:sldId id="802" r:id="rId18"/>
    <p:sldId id="803" r:id="rId19"/>
    <p:sldId id="804" r:id="rId20"/>
    <p:sldId id="805" r:id="rId21"/>
    <p:sldId id="798" r:id="rId22"/>
    <p:sldId id="799" r:id="rId23"/>
    <p:sldId id="800" r:id="rId24"/>
    <p:sldId id="801" r:id="rId25"/>
    <p:sldId id="779" r:id="rId26"/>
    <p:sldId id="780" r:id="rId27"/>
    <p:sldId id="781" r:id="rId28"/>
    <p:sldId id="782" r:id="rId29"/>
    <p:sldId id="794" r:id="rId30"/>
    <p:sldId id="795" r:id="rId31"/>
    <p:sldId id="796" r:id="rId32"/>
    <p:sldId id="797" r:id="rId33"/>
    <p:sldId id="783" r:id="rId3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70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426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10/08/2016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UM RICO, DE NOITE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CHEGOU A JESUS,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SEMPRE VOS CHAMA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 MUI TERNO AMOR;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67414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OUVI QUE O SENHOR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NUNCA CESSA EM DIZER: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64127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IMPORTA RENASCER!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39668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IMPORTA RENASCER!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63361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IMPORTA RENASCER!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0463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 VOZ INFALÍVEL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DISSE JESUS: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7471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IMPORTA RENASCER!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19863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Ó VÓS, QUE NO SANTO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DESCANSO DE DEUS,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47232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QUEREIS TER ENTRADA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VIVER COM OS SEUS,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882170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DEVEIS À PALAVRA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 CRISTO ATENDER: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856652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FIM DE SABER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CAMINHO DA LUZ;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27466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IMPORTA RENASCER!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26622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IMPORTA RENASCER!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78524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IMPORTA RENASCER!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98752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 VOZ INFALÍVEL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DISSE JESUS: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94458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IMPORTA RENASCER!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8923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 AMADOS NO CÉU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DESEJAIS ENCONTRAR,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92828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DEVEIS VOSSAS CULPAS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DEUS CONFESSAR,</a:t>
            </a:r>
          </a:p>
        </p:txBody>
      </p:sp>
    </p:spTree>
    <p:extLst>
      <p:ext uri="{BB962C8B-B14F-4D97-AF65-F5344CB8AC3E}">
        <p14:creationId xmlns:p14="http://schemas.microsoft.com/office/powerpoint/2010/main" val="80651921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A ORDEM DE CRISTO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 FÉ ACOLHER,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43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IMPORTA RENASCER!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5188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IMPORTA RENASCER!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8834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MESTRE BEM CLARO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LHE FEZ ENTENDER;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05375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IMPORTA RENASCER!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04633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 VOZ INFALÍVEL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DISSE JESUS: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52761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IMPORTA RENASCER!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18236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39135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IMPORTA RENASCER!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39075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IMPORTA RENASCER!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17581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IMPORTA RENASCER!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95361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COM VOZ INFALÍVEL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DISSE JESUS: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4075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IMPORTA RENASCER!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4923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VÓS FILHOS DO MUNDO,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ESCUTAI AO SENHOR,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88243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152</TotalTime>
  <Words>178</Words>
  <Application>Microsoft Office PowerPoint</Application>
  <PresentationFormat>Apresentação na tela (16:9)</PresentationFormat>
  <Paragraphs>48</Paragraphs>
  <Slides>33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16</cp:revision>
  <dcterms:created xsi:type="dcterms:W3CDTF">2013-02-22T04:02:52Z</dcterms:created>
  <dcterms:modified xsi:type="dcterms:W3CDTF">2016-08-10T22:34:56Z</dcterms:modified>
</cp:coreProperties>
</file>