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SONDA-ME, Ó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VÊS MEU CORAÇÃO;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GASTÁ-LO NO SERVIÇO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MINHAS PAIXÕES TU PODES DOMINAR;</a:t>
            </a: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SANTO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SEMPRE EM MIM ESTAR.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DO CÉU, O AVIVAMENTO VEM,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COMEÇAR EM MIM E INDO ALÉM.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PODER, 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BÊNÇÃOS, TEU FAVOR,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CONCEDE AOS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SÃO TEUS, Ó PAI DO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PROVA-ME, Ó PAI,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PEÇO EM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TODO MAL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LIBERTA-ME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TAMBÉM DA TRANSGRESSÃO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OCULTA FOR.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ME LIMPAR 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VIS PECADOS MEUS,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CONFORME PROMETESTE,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BOM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FAZE-ME ARDER 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CONSUMIR 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QUERO 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MAGNIFICAR,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 O MEU SER,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JÁ NÃO CHAMO MEU.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323</TotalTime>
  <Words>132</Words>
  <Application>Microsoft Office PowerPoint</Application>
  <PresentationFormat>Apresentação na tela (16:9)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2015-02-10T16:14:11Z</dcterms:modified>
</cp:coreProperties>
</file>