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79" r:id="rId1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23/10/2014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 EU TE PEÇO,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TI EU IMPLORO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MANDA O TEU ESPÍRITO.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AQUECER O MEU CANTO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SENHOR, SENHOR ME BATIZA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TEU ESPÍRITO SANTO.	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SENHOR, SENHOR ME BATIZA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TEU ESPÍRITO SANTO.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ME BATIZA,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ME BATIZA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O TEU SELO DA REDENÇÃO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67904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ALEGRAR A MINHA ALMA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AQUECER O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75603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VIVO SEMPRE CHORANDO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 VÊ QUE EU CHORO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MANDA O TEU FOGO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ENXUGAR O MEU PRANTO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SENHOR, SENHOR ME BATIZA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TEU ESPÍRITO SANTO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SENHOR, SENHOR ME BATIZA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TEU ESPÍRITO SANTO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ME BATIZA,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ME BATIZA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O TEU SELO DA REDENÇÃO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ALEGRAR A MINHA ALMA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AQUECER O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 NÃO ME CANSO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DESTA PROMESSA BUSCAR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VIVO SEMPRE CLAMANDO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 EU QUERO GANHAR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135</TotalTime>
  <Words>136</Words>
  <Application>Microsoft Office PowerPoint</Application>
  <PresentationFormat>Apresentação na tela (16:9)</PresentationFormat>
  <Paragraphs>28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2014-10-23T12:06:58Z</dcterms:modified>
</cp:coreProperties>
</file>