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771206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MELHOR SIM,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OURO E BENS</a:t>
            </a:r>
          </a:p>
          <a:p>
            <a:pPr algn="ctr">
              <a:defRPr/>
            </a:pP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MELHOR DO QUE TUDO,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PARA MIM.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MELHOR QUE QUALQUER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BOM AMIGO ENFIM.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SER UM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PODER NAS MÃOS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74301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DO MAL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ESCRAVO SIM,</a:t>
            </a:r>
          </a:p>
        </p:txBody>
      </p:sp>
    </p:spTree>
    <p:extLst>
      <p:ext uri="{BB962C8B-B14F-4D97-AF65-F5344CB8AC3E}">
        <p14:creationId xmlns:p14="http://schemas.microsoft.com/office/powerpoint/2010/main" val="26568903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MIL VEZES PREFIRO O MEU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SERVI-LO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1230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MAIS PURO,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 LINDA FLOR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MELHOR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SIM SATISFAZ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MELHOR,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ELE É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CAMINHO,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VERDADE E PAZ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SER UM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PODER NAS MÃOS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3666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MELHOR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QUE TUDO QUE TENS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DO MAL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ESCRAVO SIM,</a:t>
            </a:r>
          </a:p>
        </p:txBody>
      </p:sp>
    </p:spTree>
    <p:extLst>
      <p:ext uri="{BB962C8B-B14F-4D97-AF65-F5344CB8AC3E}">
        <p14:creationId xmlns:p14="http://schemas.microsoft.com/office/powerpoint/2010/main" val="278531171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MIL VEZES PREFIRO O MEU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SERVI-LO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91805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MELHOR QUE RIQUEZAS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POSIÇÕES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MELHOR MUITO MAIS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QUE MILHÕES.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3963566"/>
            <a:ext cx="60486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SER UM REI,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PODER NAS MÃOS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DO MAL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ESCRAVO SIM,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MIL VEZES PREFIRO O MEU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SERVI-LO ATÉ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É MELHOR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QUALQUER VALOR.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AMIGO LEAL,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PRAZER E NA 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140</TotalTime>
  <Words>179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2014-10-21T17:05:18Z</dcterms:modified>
</cp:coreProperties>
</file>