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767" r:id="rId2"/>
    <p:sldId id="768" r:id="rId3"/>
    <p:sldId id="769" r:id="rId4"/>
    <p:sldId id="770" r:id="rId5"/>
    <p:sldId id="771" r:id="rId6"/>
    <p:sldId id="772" r:id="rId7"/>
    <p:sldId id="773" r:id="rId8"/>
    <p:sldId id="774" r:id="rId9"/>
    <p:sldId id="775" r:id="rId10"/>
    <p:sldId id="776" r:id="rId11"/>
    <p:sldId id="777" r:id="rId12"/>
    <p:sldId id="791" r:id="rId13"/>
    <p:sldId id="792" r:id="rId14"/>
    <p:sldId id="793" r:id="rId15"/>
    <p:sldId id="778" r:id="rId16"/>
    <p:sldId id="779" r:id="rId17"/>
    <p:sldId id="780" r:id="rId18"/>
    <p:sldId id="781" r:id="rId19"/>
    <p:sldId id="794" r:id="rId20"/>
    <p:sldId id="795" r:id="rId21"/>
    <p:sldId id="796" r:id="rId22"/>
    <p:sldId id="782" r:id="rId23"/>
  </p:sldIdLst>
  <p:sldSz cx="9144000" cy="5143500" type="screen16x9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00"/>
    <a:srgbClr val="FFFF66"/>
    <a:srgbClr val="FFFF99"/>
    <a:srgbClr val="FF0000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828" autoAdjust="0"/>
    <p:restoredTop sz="94737" autoAdjust="0"/>
  </p:normalViewPr>
  <p:slideViewPr>
    <p:cSldViewPr>
      <p:cViewPr varScale="1">
        <p:scale>
          <a:sx n="115" d="100"/>
          <a:sy n="115" d="100"/>
        </p:scale>
        <p:origin x="438" y="10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4205E-FD90-43BC-A516-B128C9A07A79}" type="datetimeFigureOut">
              <a:rPr lang="pt-BR" smtClean="0"/>
              <a:t>21/10/2014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438DD7-4F84-4181-9422-D516705A17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23043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15BC569-CC57-496E-9250-A13BE4491EA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75565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3AC327-9631-401F-B325-2CA5AED92BE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950323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6B7E93-B207-4D1E-BED8-3A726B2B7E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7512093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29F577-4107-425A-B414-72487783DFE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332487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4D34D6-3867-474A-BC91-3DE24A51A7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36356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8C8CDE-649D-480B-A07E-404DB95C4E5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796792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E1F051-2EBA-4182-9361-C2DA9AB2832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8684620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95624-C53B-4C19-A22D-B3CEF2DA661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3639940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C990D3-3689-4600-87A1-28B2B671B0F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3744268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779D83-1C1E-4517-8A27-FB28D61083A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866482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9E0F88-2C91-4605-A7EA-BC2A7027285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899975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smtClean="0"/>
              <a:t>Clique no ícone para adicionar uma imagem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BFE5E5-0724-49AF-90E9-1F93BB8868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3895765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alphaModFix amt="9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447D209-7EA9-4C0C-9635-6EFE7E7E96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zoom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771206"/>
            <a:ext cx="5904656" cy="1246495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JESUS É MELHOR SIM,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QUE OURO E BENS</a:t>
            </a:r>
          </a:p>
          <a:p>
            <a:pPr algn="ctr">
              <a:defRPr/>
            </a:pP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623958"/>
      </p:ext>
    </p:extLst>
  </p:cSld>
  <p:clrMapOvr>
    <a:masterClrMapping/>
  </p:clrMapOvr>
  <p:transition spd="med">
    <p:zo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MELHOR DO QUE TUDO,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ELE É PARA MIM.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381285"/>
      </p:ext>
    </p:extLst>
  </p:cSld>
  <p:clrMapOvr>
    <a:masterClrMapping/>
  </p:clrMapOvr>
  <p:transition spd="med">
    <p:zo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MELHOR QUE QUALQUER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BOM AMIGO ENFIM.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3977582"/>
      </p:ext>
    </p:extLst>
  </p:cSld>
  <p:clrMapOvr>
    <a:masterClrMapping/>
  </p:clrMapOvr>
  <p:transition spd="med">
    <p:zo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547664" y="3963566"/>
            <a:ext cx="604867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PODE SER UM REI,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COM PODER NAS MÃOS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5074301"/>
      </p:ext>
    </p:extLst>
  </p:cSld>
  <p:clrMapOvr>
    <a:masterClrMapping/>
  </p:clrMapOvr>
  <p:transition spd="med">
    <p:zoom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475656" y="3963566"/>
            <a:ext cx="6120680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MAS DO MAL 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 ESCRAVO SIM,</a:t>
            </a:r>
          </a:p>
        </p:txBody>
      </p:sp>
    </p:spTree>
    <p:extLst>
      <p:ext uri="{BB962C8B-B14F-4D97-AF65-F5344CB8AC3E}">
        <p14:creationId xmlns:p14="http://schemas.microsoft.com/office/powerpoint/2010/main" val="265689039"/>
      </p:ext>
    </p:extLst>
  </p:cSld>
  <p:clrMapOvr>
    <a:masterClrMapping/>
  </p:clrMapOvr>
  <p:transition spd="med">
    <p:zoom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MIL VEZES PREFIRO O MEU JESUS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 SERVI-LO ATÉ O FIM.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2112305"/>
      </p:ext>
    </p:extLst>
  </p:cSld>
  <p:clrMapOvr>
    <a:masterClrMapping/>
  </p:clrMapOvr>
  <p:transition spd="med">
    <p:zoom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JESUS É MAIS PURO,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QUE A LINDA FLOR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477709"/>
      </p:ext>
    </p:extLst>
  </p:cSld>
  <p:clrMapOvr>
    <a:masterClrMapping/>
  </p:clrMapOvr>
  <p:transition spd="med">
    <p:zoom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JESUS É MELHOR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ELE SIM SATISFAZ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5829108"/>
      </p:ext>
    </p:extLst>
  </p:cSld>
  <p:clrMapOvr>
    <a:masterClrMapping/>
  </p:clrMapOvr>
  <p:transition spd="med">
    <p:zoom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JESUS É MELHOR,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SIM ELE É AMOR.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0980845"/>
      </p:ext>
    </p:extLst>
  </p:cSld>
  <p:clrMapOvr>
    <a:masterClrMapping/>
  </p:clrMapOvr>
  <p:transition spd="med">
    <p:zoom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CAMINHO, LUZ,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VERDADE E PAZ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2130059"/>
      </p:ext>
    </p:extLst>
  </p:cSld>
  <p:clrMapOvr>
    <a:masterClrMapping/>
  </p:clrMapOvr>
  <p:transition spd="med">
    <p:zoom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547664" y="3963566"/>
            <a:ext cx="604867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PODE SER UM REI,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COM PODER NAS MÃOS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2036665"/>
      </p:ext>
    </p:extLst>
  </p:cSld>
  <p:clrMapOvr>
    <a:masterClrMapping/>
  </p:clrMapOvr>
  <p:transition spd="med">
    <p:zo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JESUS É MELHOR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DO QUE TUDO QUE TENS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2240121"/>
      </p:ext>
    </p:extLst>
  </p:cSld>
  <p:clrMapOvr>
    <a:masterClrMapping/>
  </p:clrMapOvr>
  <p:transition spd="med">
    <p:zoom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475656" y="3963566"/>
            <a:ext cx="6120680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MAS DO MAL 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 ESCRAVO SIM,</a:t>
            </a:r>
          </a:p>
        </p:txBody>
      </p:sp>
    </p:spTree>
    <p:extLst>
      <p:ext uri="{BB962C8B-B14F-4D97-AF65-F5344CB8AC3E}">
        <p14:creationId xmlns:p14="http://schemas.microsoft.com/office/powerpoint/2010/main" val="2785311718"/>
      </p:ext>
    </p:extLst>
  </p:cSld>
  <p:clrMapOvr>
    <a:masterClrMapping/>
  </p:clrMapOvr>
  <p:transition spd="med">
    <p:zoom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MIL VEZES PREFIRO O MEU JESUS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 SERVI-LO ATÉ O FIM.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9918051"/>
      </p:ext>
    </p:extLst>
  </p:cSld>
  <p:clrMapOvr>
    <a:masterClrMapping/>
  </p:clrMapOvr>
  <p:transition spd="med">
    <p:zoom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00122468"/>
      </p:ext>
    </p:extLst>
  </p:cSld>
  <p:clrMapOvr>
    <a:masterClrMapping/>
  </p:clrMapOvr>
  <p:transition spd="med">
    <p:zo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MELHOR QUE RIQUEZAS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 POSIÇÕES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5661196"/>
      </p:ext>
    </p:extLst>
  </p:cSld>
  <p:clrMapOvr>
    <a:masterClrMapping/>
  </p:clrMapOvr>
  <p:transition spd="med">
    <p:zo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MELHOR MUITO MAIS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DO QUE MILHÕES.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7470513"/>
      </p:ext>
    </p:extLst>
  </p:cSld>
  <p:clrMapOvr>
    <a:masterClrMapping/>
  </p:clrMapOvr>
  <p:transition spd="med">
    <p:zo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547664" y="3963566"/>
            <a:ext cx="604867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PODE SER UM REI,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COM PODER NAS MÃOS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113968"/>
      </p:ext>
    </p:extLst>
  </p:cSld>
  <p:clrMapOvr>
    <a:masterClrMapping/>
  </p:clrMapOvr>
  <p:transition spd="med">
    <p:zo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475656" y="3963566"/>
            <a:ext cx="6120680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MAS DO MAL 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 ESCRAVO SIM,</a:t>
            </a:r>
          </a:p>
        </p:txBody>
      </p:sp>
    </p:spTree>
    <p:extLst>
      <p:ext uri="{BB962C8B-B14F-4D97-AF65-F5344CB8AC3E}">
        <p14:creationId xmlns:p14="http://schemas.microsoft.com/office/powerpoint/2010/main" val="2609683759"/>
      </p:ext>
    </p:extLst>
  </p:cSld>
  <p:clrMapOvr>
    <a:masterClrMapping/>
  </p:clrMapOvr>
  <p:transition spd="med">
    <p:zo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MIL VEZES PREFIRO O MEU JESUS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 SERVI-LO ATÉ O FIM.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9137806"/>
      </p:ext>
    </p:extLst>
  </p:cSld>
  <p:clrMapOvr>
    <a:masterClrMapping/>
  </p:clrMapOvr>
  <p:transition spd="med">
    <p:zo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JESUS É MELHOR QUE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QUALQUER VALOR.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0136786"/>
      </p:ext>
    </p:extLst>
  </p:cSld>
  <p:clrMapOvr>
    <a:masterClrMapping/>
  </p:clrMapOvr>
  <p:transition spd="med">
    <p:zo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AMIGO LEAL,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NO PRAZER E NA DOR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5391519"/>
      </p:ext>
    </p:extLst>
  </p:cSld>
  <p:clrMapOvr>
    <a:masterClrMapping/>
  </p:clrMapOvr>
  <p:transition spd="med">
    <p:zoom/>
  </p:transition>
</p:sld>
</file>

<file path=ppt/theme/theme1.xml><?xml version="1.0" encoding="utf-8"?>
<a:theme xmlns:a="http://schemas.openxmlformats.org/drawingml/2006/main" name="Modelo para Hinos">
  <a:themeElements>
    <a:clrScheme name="Estrutura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anchor="ctr">
        <a:spAutoFit/>
      </a:bodyPr>
      <a:lstStyle>
        <a:defPPr algn="ctr">
          <a:defRPr sz="2500" dirty="0">
            <a:ln w="18415" cmpd="sng">
              <a:noFill/>
              <a:prstDash val="solid"/>
            </a:ln>
            <a:solidFill>
              <a:srgbClr val="FFFF00"/>
            </a:solidFill>
            <a:effectLst>
              <a:outerShdw blurRad="63500" dist="88900" dir="3600000" algn="tl" rotWithShape="0">
                <a:schemeClr val="accent1">
                  <a:lumMod val="75000"/>
                  <a:alpha val="70000"/>
                </a:schemeClr>
              </a:outerShdw>
            </a:effectLst>
            <a:latin typeface="VAGRundschriftD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Modelo para Hinos</Template>
  <TotalTime>140</TotalTime>
  <Words>179</Words>
  <Application>Microsoft Office PowerPoint</Application>
  <PresentationFormat>Apresentação na tela (16:9)</PresentationFormat>
  <Paragraphs>42</Paragraphs>
  <Slides>22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22</vt:i4>
      </vt:variant>
    </vt:vector>
  </HeadingPairs>
  <TitlesOfParts>
    <vt:vector size="25" baseType="lpstr">
      <vt:lpstr>Times New Roman</vt:lpstr>
      <vt:lpstr>VAGRundschriftD</vt:lpstr>
      <vt:lpstr>Modelo para Hinos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Hospedes</dc:creator>
  <cp:lastModifiedBy>Operador</cp:lastModifiedBy>
  <cp:revision>16</cp:revision>
  <dcterms:created xsi:type="dcterms:W3CDTF">2013-02-22T04:02:52Z</dcterms:created>
  <dcterms:modified xsi:type="dcterms:W3CDTF">2014-10-21T17:05:18Z</dcterms:modified>
</cp:coreProperties>
</file>