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3" r:id="rId15"/>
    <p:sldId id="778" r:id="rId16"/>
    <p:sldId id="779" r:id="rId17"/>
    <p:sldId id="780" r:id="rId18"/>
    <p:sldId id="781" r:id="rId19"/>
    <p:sldId id="794" r:id="rId20"/>
    <p:sldId id="795" r:id="rId21"/>
    <p:sldId id="796" r:id="rId22"/>
    <p:sldId id="782" r:id="rId2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21/10/2014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É MELHOR SIM,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OURO E BENS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MELHOR DO QUE TUDO,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PARA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MELHOR QUE QUALQUER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BOM AMIGO ENFIM.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SER UM 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PODER NAS MÃOS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074301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DO MAL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ESCRAVO SIM,</a:t>
            </a:r>
          </a:p>
        </p:txBody>
      </p:sp>
    </p:spTree>
    <p:extLst>
      <p:ext uri="{BB962C8B-B14F-4D97-AF65-F5344CB8AC3E}">
        <p14:creationId xmlns:p14="http://schemas.microsoft.com/office/powerpoint/2010/main" val="26568903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MIL VEZES PREFIRO O MEU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SERVI-LO ATÉ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11230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É MAIS PURO,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 LINDA FLOR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É MELHOR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SIM SATISFAZ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É MELHOR,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ELE É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CAMINHO,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VERDADE E PAZ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SER UM 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PODER NAS MÃOS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03666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É MELHOR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QUE TUDO QUE TENS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DO MAL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ESCRAVO SIM,</a:t>
            </a:r>
          </a:p>
        </p:txBody>
      </p:sp>
    </p:spTree>
    <p:extLst>
      <p:ext uri="{BB962C8B-B14F-4D97-AF65-F5344CB8AC3E}">
        <p14:creationId xmlns:p14="http://schemas.microsoft.com/office/powerpoint/2010/main" val="278531171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MIL VEZES PREFIRO O MEU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SERVI-LO ATÉ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918051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MELHOR QUE RIQUEZAS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POSIÇÕES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MELHOR MUITO MAIS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QUE MILHÕES.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SER UM 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PODER NAS MÃOS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DO MAL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ESCRAVO SIM,</a:t>
            </a: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MIL VEZES PREFIRO O MEU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SERVI-LO ATÉ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É MELHOR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QUALQUER VALOR.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AMIGO LEAL,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PRAZER E NA 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140</TotalTime>
  <Words>179</Words>
  <Application>Microsoft Office PowerPoint</Application>
  <PresentationFormat>Apresentação na tela (16:9)</PresentationFormat>
  <Paragraphs>42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2014-10-21T17:05:18Z</dcterms:modified>
</cp:coreProperties>
</file>