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3" r:id="rId15"/>
    <p:sldId id="778" r:id="rId16"/>
    <p:sldId id="779" r:id="rId17"/>
    <p:sldId id="780" r:id="rId18"/>
    <p:sldId id="781" r:id="rId19"/>
    <p:sldId id="794" r:id="rId20"/>
    <p:sldId id="795" r:id="rId21"/>
    <p:sldId id="796" r:id="rId22"/>
    <p:sldId id="782" r:id="rId2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OBRA SANTA DO ESPÍRITO,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ESTA CAUSA É DO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JESUS ESTÁ SALVANDO.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APAGANDO TODA 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ESPÍRITO BATIZANDO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POIS NA VIDA ELE É 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DETÉM, É OBRA SANTA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DETÉM, É OBRA SANTA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23149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NEM SATÃ NEM O MUNDO TODO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HÃO DE APAGAR ESTE ARDOR,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261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DETÉM, É OBRA SANTA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ESTA CAUSA É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5788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EIS O NOIVO VEM CHEGANDO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ESPALHADO SUAVE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JÁ SE SENTE O PERFUME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DA UNÇÃO DO SALVADOR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A NOIVA ATAVIADA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PUREZA E ESPLENDOR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AGUARDANDO ENTRAR NAS BODAS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REINAR COM SEU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DETÉM, É OBRA SANTA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DETÉM, É OBRA SANTA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7665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COMO VENTO IMPETUOSO.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COMO FOGO ABRASADOR.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NEM SATÃ NEM O MUNDO TODO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HÃO DE APAGAR ESTE ARDOR,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09994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DETÉM, É OBRA SANTA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ESTA CAUSA É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7148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ESTAMOS SOBRE TERRA SANTA,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REVERÊNCIA E MUITO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ESTA OBRA É DECISIVA,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VIGILÂNCIA E DESTEMOR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DETÉM, É OBRA SANTA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DETÉM, É OBRA SANTA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NEM SATÃ NEM O MUNDO TODO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HÃO DE APAGAR ESTE ARDOR,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DETÉM, É OBRA SANTA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ESTA CAUSA É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MEU PEITO RENOVADO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ARDE O FOGO DO SENHOR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A BÊNÇÃO DO ESPÍRITO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NOS ENCHENDO DE FERVOR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247</TotalTime>
  <Words>217</Words>
  <Application>Microsoft Office PowerPoint</Application>
  <PresentationFormat>Apresentação na tela (16:9)</PresentationFormat>
  <Paragraphs>42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2016-06-05T23:18:39Z</dcterms:modified>
</cp:coreProperties>
</file>