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  <p:sldId id="780" r:id="rId15"/>
    <p:sldId id="781" r:id="rId16"/>
    <p:sldId id="782" r:id="rId17"/>
    <p:sldId id="783" r:id="rId18"/>
    <p:sldId id="784" r:id="rId19"/>
    <p:sldId id="785" r:id="rId20"/>
    <p:sldId id="786" r:id="rId21"/>
    <p:sldId id="787" r:id="rId22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09/08/2015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CREIO NUM SER, QUE FAZ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ESTREMECER, O MUNDO E O CÉU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SOL FAZ LUZIR E A CHUVA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CAIR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PRA SÁBIOS E TOLOS;</a:t>
            </a: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CREIO NUM SER, QUE É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DIZER, NO AGIR, NO PENSAR,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0871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É JUSTO E BONDOSO, É REI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AMOROSO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OH! GLÓRIA SEM PAR.</a:t>
            </a: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CREIO NUM SER, QUE FAZ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PERECER O IMPÉRIO DO MAL;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DESTRÓI O PECADO, HUMILHA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EXALTADO, CORDENA O CARNAL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CREIO NUM SER, QUE DEU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MORRER SEU FILHO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  <a:cs typeface="Raavi" panose="020B0502040204020203" pitchFamily="34" charset="0"/>
              </a:rPr>
              <a:t>O QUAL PADECEU, SEU SANGUE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  <a:cs typeface="Raavi" panose="020B0502040204020203" pitchFamily="34" charset="0"/>
              </a:rPr>
              <a:t>VERTEU POR NÓS LÁ NA CRUZ.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CREIO NUM SER, QUE ENSINA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VENCER A VIL TENTAÇÃO.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FORÇA CAPAZ, DETÉM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SATANÁS NA ETERNA PRISÃO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42511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CREIO NUM SER, QUE FAZ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ESTREMECER O MUNDO E O CÉU.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97949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604867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É SANTO E ETERNO DE AMOR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SEMPRE TERNO QUE CHAMA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É VIVO É ETERNO, DE AMOR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SEMPRE TERNO QUE CHAMA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94547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702301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CREIO NUM SER, QUE TEVE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PODER DOS ANJOS CRIAR,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NUMA EXPANSÃO QUE É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SUA MANSÃO OS FEZ HABITAR.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26469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CREIO NUM SER, SENHOR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PODER, DO TEMPO E PROGRESSO.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ESPAÇO FORMOU E NELE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FUNDOU O GRANDE UNIVERSO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CREIO NUM SER QUE FAZ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FLORESCER OS CAMPOS E OS PRADOS;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9268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ACALMA AS PROCELAS, DÁ LUZ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ÀS ESTRELAS, E PAZ AOS CANSADOS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CREIO NUM SER QUE FAZ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RENASCER AS ERVAS DO SOLO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227</TotalTime>
  <Words>252</Words>
  <Application>Microsoft Office PowerPoint</Application>
  <PresentationFormat>Apresentação na tela (16:9)</PresentationFormat>
  <Paragraphs>40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Arial Rounded MT Bold</vt:lpstr>
      <vt:lpstr>Raavi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2015-08-09T23:13:36Z</dcterms:modified>
</cp:coreProperties>
</file>