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  <p:sldId id="786" r:id="rId21"/>
    <p:sldId id="787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FAZ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ESTREMECER, O MUNDO E O CÉU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SOL FAZ LUZIR E A CHUVA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CAIR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PRA SÁBIOS E TOLOS;</a:t>
            </a: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É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DIZER, NO AGIR, NO PENSAR,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0871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JUSTO E BONDOSO, É REI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AMOROSO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GLÓRIA SEM PAR.</a:t>
            </a: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PERECER O IMPÉRIO DO MAL;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DESTRÓI O PECADO, HUMILHA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EXALTADO, CORDENA O CARNAL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DEU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MORRER SEU FILHO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O QUAL PADECEU,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VERTEU POR NÓS LÁ NA CRUZ.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ENSINA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VENCER A VIL TENTAÇÃO.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FORÇA CAPAZ, DETÉM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SATANÁS NA ETERNA PRISÃO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ESTREMECER O MUNDO E 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547664" y="3963566"/>
            <a:ext cx="60486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SANTO E ETERNO DE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TERNO QUE CHAMA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206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VIVO É ETERNO, DE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TERNO QUE CHAMA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QUE TEVE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PODER DOS ANJOS CRIAR,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NUMA EXPANSÃO QUE É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SUA MANSÃO OS FEZ HABITAR.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SER, SENHOR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PODER, DO TEMPO E PROGRESSO.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ESPAÇO FORMOU E NELE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FUNDOU O GRANDE UNIVERSO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3963566"/>
            <a:ext cx="655272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 QUE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FLORESCER OS CAMPOS E OS PRADOS;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ACALMA AS PROCELAS, DÁ LUZ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ÀS ESTRELAS, E PAZ AOS CANSADOS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CREIO NUM SER QUE FAZ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RENASCER AS ERVAS DO SOLO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227</TotalTime>
  <Words>252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5" baseType="lpstr">
      <vt:lpstr>Arial Rounded MT Bold</vt:lpstr>
      <vt:lpstr>Raavi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2015-08-09T23:13:36Z</dcterms:modified>
</cp:coreProperties>
</file>