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767" r:id="rId2"/>
    <p:sldId id="768" r:id="rId3"/>
    <p:sldId id="769" r:id="rId4"/>
    <p:sldId id="770" r:id="rId5"/>
    <p:sldId id="771" r:id="rId6"/>
    <p:sldId id="772" r:id="rId7"/>
    <p:sldId id="773" r:id="rId8"/>
    <p:sldId id="791" r:id="rId9"/>
    <p:sldId id="792" r:id="rId10"/>
    <p:sldId id="793" r:id="rId11"/>
    <p:sldId id="774" r:id="rId12"/>
    <p:sldId id="775" r:id="rId13"/>
    <p:sldId id="776" r:id="rId14"/>
    <p:sldId id="794" r:id="rId15"/>
    <p:sldId id="795" r:id="rId16"/>
    <p:sldId id="796" r:id="rId17"/>
    <p:sldId id="777" r:id="rId18"/>
    <p:sldId id="778" r:id="rId19"/>
    <p:sldId id="779" r:id="rId20"/>
    <p:sldId id="780" r:id="rId21"/>
    <p:sldId id="797" r:id="rId22"/>
    <p:sldId id="798" r:id="rId23"/>
    <p:sldId id="799" r:id="rId24"/>
    <p:sldId id="781" r:id="rId25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28" autoAdjust="0"/>
    <p:restoredTop sz="94737" autoAdjust="0"/>
  </p:normalViewPr>
  <p:slideViewPr>
    <p:cSldViewPr>
      <p:cViewPr varScale="1">
        <p:scale>
          <a:sx n="115" d="100"/>
          <a:sy n="115" d="100"/>
        </p:scale>
        <p:origin x="438" y="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4205E-FD90-43BC-A516-B128C9A07A79}" type="datetimeFigureOut">
              <a:rPr lang="pt-BR" smtClean="0"/>
              <a:t>10/02/2015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38DD7-4F84-4181-9422-D516705A17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23043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15BC569-CC57-496E-9250-A13BE4491EA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75565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AC327-9631-401F-B325-2CA5AED92B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950323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B7E93-B207-4D1E-BED8-3A726B2B7E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7512093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29F577-4107-425A-B414-72487783DFE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3324874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D34D6-3867-474A-BC91-3DE24A51A7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36356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C8CDE-649D-480B-A07E-404DB95C4E5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96792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F051-2EBA-4182-9361-C2DA9AB2832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58684620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895624-C53B-4C19-A22D-B3CEF2DA66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73639940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990D3-3689-4600-87A1-28B2B671B0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3744268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79D83-1C1E-4517-8A27-FB28D6108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8664828"/>
      </p:ext>
    </p:extLst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E0F88-2C91-4605-A7EA-BC2A702728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899975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t-BR" noProof="0" smtClean="0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FE5E5-0724-49AF-90E9-1F93BB8868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3895765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alphaModFix amt="94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447D209-7EA9-4C0C-9635-6EFE7E7E962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ENTRE OS LÍRIOS, NO MEIO DOS VALES,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ESTÁ UM AMIGO QUE É CARO PARA MIM;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23958"/>
      </p:ext>
    </p:extLst>
  </p:cSld>
  <p:clrMapOvr>
    <a:masterClrMapping/>
  </p:clrMapOvr>
  <p:transition spd="med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PROVASTE 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MORRESTE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569164"/>
      </p:ext>
    </p:extLst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75656" y="3963566"/>
            <a:ext cx="6120680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OUVE-ME AGORA, JESUS MUI AMADO;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DEIXA-ME TEU GRANDE AMOR DESFRUTAR;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0136786"/>
      </p:ext>
    </p:extLst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MAIS M’ESCONDAS 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TEU ROSTO ADORADO,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5391519"/>
      </p:ext>
    </p:extLst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POIS ME CHAMASTE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PRA ME LIBERTAR.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1285"/>
      </p:ext>
    </p:extLst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SALVADOR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FILHO DO BOM DEUS;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223208"/>
      </p:ext>
    </p:extLst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GRAÇAS POR TUA LUZ,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VEIO DOS CÉUS!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8262769"/>
      </p:ext>
    </p:extLst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PROVASTE 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MORRESTE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8565695"/>
      </p:ext>
    </p:extLst>
  </p:cSld>
  <p:clrMapOvr>
    <a:masterClrMapping/>
  </p:clrMapOvr>
  <p:transition spd="med">
    <p:zo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VOZ DE CRISTO É PRA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MIM MAIS PRECIOSA,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3977582"/>
      </p:ext>
    </p:extLst>
  </p:cSld>
  <p:clrMapOvr>
    <a:masterClrMapping/>
  </p:clrMapOvr>
  <p:transition spd="med">
    <p:zoom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A VOZ DOS ANJOS;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E DO SOL E A LUZ,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77709"/>
      </p:ext>
    </p:extLst>
  </p:cSld>
  <p:clrMapOvr>
    <a:masterClrMapping/>
  </p:clrMapOvr>
  <p:transition spd="med">
    <p:zoom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NÃO TEM O BRILHO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DA FACE RADIOSA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829108"/>
      </p:ext>
    </p:extLst>
  </p:cSld>
  <p:clrMapOvr>
    <a:masterClrMapping/>
  </p:clrMapOvr>
  <p:transition spd="med"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QUERO SEGUI-LO, ISENTO DOS MALES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VÊ-LO NO CÉU, COM OS ANJOS, ENFIM.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240121"/>
      </p:ext>
    </p:extLst>
  </p:cSld>
  <p:clrMapOvr>
    <a:masterClrMapping/>
  </p:clrMapOvr>
  <p:transition spd="med">
    <p:zoom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QUANDO SORRI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AMADO JESUS.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980845"/>
      </p:ext>
    </p:extLst>
  </p:cSld>
  <p:clrMapOvr>
    <a:masterClrMapping/>
  </p:clrMapOvr>
  <p:transition spd="med">
    <p:zoom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SALVADOR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FILHO DO BOM DEUS;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4022774"/>
      </p:ext>
    </p:extLst>
  </p:cSld>
  <p:clrMapOvr>
    <a:masterClrMapping/>
  </p:clrMapOvr>
  <p:transition spd="med">
    <p:zoom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GRAÇAS POR TUA LUZ,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VEIO DOS CÉUS!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0364781"/>
      </p:ext>
    </p:extLst>
  </p:cSld>
  <p:clrMapOvr>
    <a:masterClrMapping/>
  </p:clrMapOvr>
  <p:transition spd="med">
    <p:zoom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PROVASTE 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MORRESTE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972202"/>
      </p:ext>
    </p:extLst>
  </p:cSld>
  <p:clrMapOvr>
    <a:masterClrMapping/>
  </p:clrMapOvr>
  <p:transition spd="med">
    <p:zo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2130059"/>
      </p:ext>
    </p:extLst>
  </p:cSld>
  <p:clrMapOvr>
    <a:masterClrMapping/>
  </p:clrMapOvr>
  <p:transition spd="med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SALVADOR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FILHO DO BOM DEUS;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661196"/>
      </p:ext>
    </p:extLst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GRAÇAS POR TUA LUZ,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VEIO DOS CÉUS!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470513"/>
      </p:ext>
    </p:extLst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PROVASTE A CRUZ,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POR MIM MORRESTE JESUS!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113968"/>
      </p:ext>
    </p:extLst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HOJE TE BUSCO, Ó VEM REVELAR-ME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A LUZ DIVINA, ONDE ESTÁS MEU JESUS;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9683759"/>
      </p:ext>
    </p:extLst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COM TEU REBANHO, VEM JÁ A LEVAR-ME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PARA O RIO QUE A VIDA PRODUZ.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FF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137806"/>
      </p:ext>
    </p:extLst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MEU SALVADOR JESUS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Ó FILHO DO BOM DEUS;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367197"/>
      </p:ext>
    </p:extLst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619672" y="3963566"/>
            <a:ext cx="5904656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GRAÇAS POR TUA LUZ,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00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itchFamily="34" charset="0"/>
              </a:rPr>
              <a:t>QUE VEIO DOS CÉUS!</a:t>
            </a:r>
            <a:endParaRPr lang="pt-BR" sz="2500" dirty="0">
              <a:ln w="18415" cmpd="sng">
                <a:noFill/>
                <a:prstDash val="solid"/>
              </a:ln>
              <a:solidFill>
                <a:srgbClr val="FFFF00"/>
              </a:solidFill>
              <a:effectLst>
                <a:outerShdw blurRad="63500" dist="88900" dir="3600000" algn="tl" rotWithShape="0">
                  <a:schemeClr val="accent1">
                    <a:lumMod val="75000"/>
                    <a:alpha val="70000"/>
                  </a:schemeClr>
                </a:outerShdw>
              </a:effectLst>
              <a:latin typeface="VAGRundschrift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893450"/>
      </p:ext>
    </p:extLst>
  </p:cSld>
  <p:clrMapOvr>
    <a:masterClrMapping/>
  </p:clrMapOvr>
  <p:transition spd="med">
    <p:zoom/>
  </p:transition>
</p:sld>
</file>

<file path=ppt/theme/theme1.xml><?xml version="1.0" encoding="utf-8"?>
<a:theme xmlns:a="http://schemas.openxmlformats.org/drawingml/2006/main" name="Modelo para Hinos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anchor="ctr">
        <a:spAutoFit/>
      </a:bodyPr>
      <a:lstStyle>
        <a:defPPr algn="ctr">
          <a:defRPr sz="2500" dirty="0">
            <a:ln w="18415" cmpd="sng">
              <a:noFill/>
              <a:prstDash val="solid"/>
            </a:ln>
            <a:solidFill>
              <a:srgbClr val="FFFF00"/>
            </a:solidFill>
            <a:effectLst>
              <a:outerShdw blurRad="63500" dist="88900" dir="3600000" algn="tl" rotWithShape="0">
                <a:schemeClr val="accent1">
                  <a:lumMod val="75000"/>
                  <a:alpha val="70000"/>
                </a:schemeClr>
              </a:outerShdw>
            </a:effectLst>
            <a:latin typeface="VAGRundschriftD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Modelo para Hinos</Template>
  <TotalTime>136</TotalTime>
  <Words>249</Words>
  <Application>Microsoft Office PowerPoint</Application>
  <PresentationFormat>Apresentação na tela (16:9)</PresentationFormat>
  <Paragraphs>46</Paragraphs>
  <Slides>24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7" baseType="lpstr">
      <vt:lpstr>Times New Roman</vt:lpstr>
      <vt:lpstr>VAGRundschriftD</vt:lpstr>
      <vt:lpstr>Modelo para Hinos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Hospedes</dc:creator>
  <cp:lastModifiedBy>Operador</cp:lastModifiedBy>
  <cp:revision>16</cp:revision>
  <dcterms:created xsi:type="dcterms:W3CDTF">2013-02-22T04:02:52Z</dcterms:created>
  <dcterms:modified xsi:type="dcterms:W3CDTF">2015-02-10T16:23:55Z</dcterms:modified>
</cp:coreProperties>
</file>