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91" r:id="rId9"/>
    <p:sldId id="792" r:id="rId10"/>
    <p:sldId id="793" r:id="rId11"/>
    <p:sldId id="774" r:id="rId12"/>
    <p:sldId id="775" r:id="rId13"/>
    <p:sldId id="776" r:id="rId14"/>
    <p:sldId id="794" r:id="rId15"/>
    <p:sldId id="795" r:id="rId16"/>
    <p:sldId id="796" r:id="rId17"/>
    <p:sldId id="777" r:id="rId18"/>
    <p:sldId id="778" r:id="rId19"/>
    <p:sldId id="779" r:id="rId20"/>
    <p:sldId id="780" r:id="rId21"/>
    <p:sldId id="797" r:id="rId22"/>
    <p:sldId id="798" r:id="rId23"/>
    <p:sldId id="799" r:id="rId24"/>
    <p:sldId id="781" r:id="rId25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10/02/2015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ENTRE OS LÍRIOS, NO MEIO DOS VALES,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ESTÁ UM AMIGO QUE É CARO PARA MIM;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MIM PROVASTE A CRUZ,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MIM MORRESTE JESUS!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0569164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75656" y="3963566"/>
            <a:ext cx="612068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OUVE-ME AGORA, JESUS MUI AMADO;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DEIXA-ME TEU GRANDE AMOR DESFRUTAR;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MAIS M’ESCONDAS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TEU ROSTO ADORADO,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ME CHAMASTE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PRA ME LIBERTAR.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SALVADOR JESUS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Ó FILHO DO BOM DEUS;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223208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GRAÇAS POR TUA LUZ,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VEIO DOS CÉUS!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262769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MIM PROVASTE A CRUZ,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MIM MORRESTE JESUS!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565695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VOZ DE CRISTO É PRA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MIM MAIS PRECIOSA,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A VOZ DOS ANJOS;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DO SOL E A LUZ,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TEM O BRILHO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DA FACE RADIOSA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QUERO SEGUI-LO, ISENTO DOS MALES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VÊ-LO NO CÉU, COM OS ANJOS, ENFIM.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SORRI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AMADO JESUS.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SALVADOR JESUS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Ó FILHO DO BOM DEUS;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022774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GRAÇAS POR TUA LUZ,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VEIO DOS CÉUS!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0364781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MIM PROVASTE A CRUZ,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MIM MORRESTE JESUS!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972202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SALVADOR JESUS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Ó FILHO DO BOM DEUS;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GRAÇAS POR TUA LUZ,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VEIO DOS CÉUS!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MIM PROVASTE A CRUZ,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MIM MORRESTE JESUS!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HOJE TE BUSCO, Ó VEM REVELAR-ME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LUZ DIVINA, ONDE ESTÁS MEU JESUS;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TEU REBANHO, VEM JÁ A LEVAR-ME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 O RIO QUE A VIDA PRODUZ.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SALVADOR JESUS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Ó FILHO DO BOM DEUS;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2367197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GRAÇAS POR TUA LUZ,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VEIO DOS CÉUS!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893450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136</TotalTime>
  <Words>249</Words>
  <Application>Microsoft Office PowerPoint</Application>
  <PresentationFormat>Apresentação na tela (16:9)</PresentationFormat>
  <Paragraphs>46</Paragraphs>
  <Slides>24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27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16</cp:revision>
  <dcterms:created xsi:type="dcterms:W3CDTF">2013-02-22T04:02:52Z</dcterms:created>
  <dcterms:modified xsi:type="dcterms:W3CDTF">2015-02-10T16:23:55Z</dcterms:modified>
</cp:coreProperties>
</file>