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0" r:id="rId15"/>
    <p:sldId id="781" r:id="rId16"/>
    <p:sldId id="782" r:id="rId17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20/01/2016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DESTE MUNDO EU NÃO SOU,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VOU EM BUSCA DO MEU LAR;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NÃO TEMO, ALELUIA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MEU PILOTO É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LÁ NAS PRAIAS ETERNAIS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QUÃO LINDO É O MEU LAR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“VOU COM CRISTO, ALELUIA”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LÁ O SOL NUNCA JAMAIS,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“NO INFINITO VAI BRILHAR”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VOU COM CRISTO, ALELUIA,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NEM DE LÂMPADAS HUMANAS,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TEREMOS TOSCA LUZ.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NA SENDA MUI GLORIOSA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 CRISTO NOS CONDUZ.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“VOU COM CRISTO, ALELUIA”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VAIDADE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TERMINOU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EU NÃO SOU DESTE LUGAR,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VOU COM CRISTO ALELUIA,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CAMINHO É DISTANTE,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NÃO POSSO AQUI FICAR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VOU COM CRISTO, ALELUIA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VOU EM BUSCA DE MEU LAR.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BREVE MEU BARQUINHO VAI;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PELAS ÁGUAS DESLIZAR;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“VOU COM CRISTO, ALELUIA”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MUITO ALÉM ME ESPERA O PAI,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LÁ NO PORTO, ALÉM DO MAR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VOU COM CRISTO, ALELUIA,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331640" y="3963566"/>
            <a:ext cx="640871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ESTE MAR É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REVOLTOSO,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TRAIÇOEIRO 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TEM LUZ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222</TotalTime>
  <Words>167</Words>
  <Application>Microsoft Office PowerPoint</Application>
  <PresentationFormat>Apresentação na tela (16:9)</PresentationFormat>
  <Paragraphs>30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9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16</cp:revision>
  <dcterms:created xsi:type="dcterms:W3CDTF">2013-02-22T04:02:52Z</dcterms:created>
  <dcterms:modified xsi:type="dcterms:W3CDTF">2016-01-20T22:30:29Z</dcterms:modified>
</cp:coreProperties>
</file>