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20/01/2016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DESTE MUNDO EU NÃO SOU,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EM BUSCA DO MEU LAR;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NÃO TEMO, ALELUIA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PILOTO É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NAS PRAIAS ETERNAIS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LINDO É O MEU LAR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“VOU COM CRISTO, ALELUIA”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O SOL NUNCA JAMAIS,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“NO INFINITO VAI BRILHAR”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COM CRISTO, ALELUIA,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NEM DE LÂMPADAS HUMANAS,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TEREMOS TOSCA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NA SENDA MUI GLORIOSA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CRISTO NOS CONDUZ.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“VOU COM CRISTO, ALELUIA”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VAIDADE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TERMINOU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NÃO SOU DESTE LUGAR,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COM CRISTO ALELUIA,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CAMINHO É DISTANTE,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NÃO POSSO AQUI FICAR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COM CRISTO, ALELUIA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EM BUSCA DE MEU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MEU BARQUINHO VAI;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PELAS ÁGUAS DESLIZAR;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“VOU COM CRISTO, ALELUIA”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 ALÉM ME ESPERA O PAI,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PORTO, ALÉM DO MAR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COM CRISTO, ALELUIA,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ESTE MAR É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REVOLTOSO,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TRAIÇOEIRO 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TEM LUZ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222</TotalTime>
  <Words>167</Words>
  <Application>Microsoft Office PowerPoint</Application>
  <PresentationFormat>Apresentação na tela (16:9)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2016-01-20T22:30:29Z</dcterms:modified>
</cp:coreProperties>
</file>