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3" r:id="rId15"/>
    <p:sldId id="778" r:id="rId16"/>
    <p:sldId id="779" r:id="rId17"/>
    <p:sldId id="780" r:id="rId18"/>
    <p:sldId id="781" r:id="rId19"/>
    <p:sldId id="794" r:id="rId20"/>
    <p:sldId id="795" r:id="rId21"/>
    <p:sldId id="796" r:id="rId22"/>
    <p:sldId id="782" r:id="rId2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FERVENTE ORAÇÃO,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TENS O TEU CORAÇÃO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BONDOSO PODER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FARÁ SOCORRER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TUDO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DEIXARES NO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TUDO PERANTE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SENHOR ESTIVER,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42887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TODO O SEU SER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ELE CONTROLAR,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ENTÃO HÁS DE 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060290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 SENHOR TEM PODER,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TUDO DEIXARES NO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155966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ORARES, ENTÃO,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QUE O TEU CORAÇÃO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GOZE A PAZ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SENHOR PODE DAR,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QUE DEUS NÃO SENTIU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TUA ALMA SE ABRIU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TUDO, TUDO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DEIXANDO NO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TUDO PERANTE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SENHOR ESTIVER,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237924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PRESENÇA 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DERRAMAR;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TODO O SEU SER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ELE CONTROLAR,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ENTÃO HÁS DE 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84585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 SENHOR TEM PODER,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TUDO DEIXARES NO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328549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NÃO PODES FLUIR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QUE ESTÁS A PEDIR,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QUE TUDO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ABANDONES NO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TUDO PERANTE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SENHOR ESTIVER,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TODO O SEU SER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ELE CONTROLAR,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ENTÃO HÁS DE 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 SENHOR TEM PODER,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TUDO DEIXARES NO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MARAVILHAS DE AMOR,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FARÁ O SENHOR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RESPONDENDO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ORAÇÃO QUE ACEITAR;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192</Words>
  <Application>Microsoft Office PowerPoint</Application>
  <PresentationFormat>Apresentação na tela (16:9)</PresentationFormat>
  <Paragraphs>42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2015-02-10T17:19:26Z</dcterms:modified>
</cp:coreProperties>
</file>