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FERVENTE 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TENS O TEU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BONDOSO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FARÁ SOCORRER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DEIXARES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PERANTE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ESTIVER,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2887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TODO O SEU SER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ELE CONTROLAR,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ENTÃO HÁS DE 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06029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SENHOR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DEIXARES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15596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ORARES, ENTÃO,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QUE O TEU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GOZE A PAZ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PODE DAR,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QUE DEUS NÃO SENTIU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TUA ALMA SE ABRIU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TUDO,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DEIXANDO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PERANTE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ESTIVER,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237924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PRESENÇA 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DERRAMAR;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TODO O SEU SER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ELE CONTROLAR,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ENTÃO HÁS DE 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84585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SENHOR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DEIXARES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32854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NÃO PODES FLUIR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QUE ESTÁS A PEDIR,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QUE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ABANDONES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PERANTE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ESTIVER,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TODO O SEU SER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ELE CONTROLAR,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ENTÃO HÁS DE 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SENHOR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TUDO DEIXARES NO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MARAVILHAS DE AMOR,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FARÁ O SENHOR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RESPONDENDO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ORAÇÃO QUE ACEITAR;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192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2015-02-10T17:19:26Z</dcterms:modified>
</cp:coreProperties>
</file>