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  <p:sldId id="776" r:id="rId15"/>
    <p:sldId id="795" r:id="rId16"/>
    <p:sldId id="796" r:id="rId17"/>
    <p:sldId id="797" r:id="rId18"/>
    <p:sldId id="798" r:id="rId19"/>
    <p:sldId id="777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VIDA TEM TRISTEZAS MIL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TUDO É UM CÉU DE ANIL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NUNCA FALHARÁ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01781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AS NEGRAS NUVENS PASSARÁ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5600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NÃO DUVIDES,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CONFIA EM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62410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 TUA FÉ PROVADA FOR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TE ESQUECERES DO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NECESSITANDO UM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 CAMINHO SÓ.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SEMPRE TE OUVIRÁ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0717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NUNCA FALHARÁ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0878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AS NEGRAS NUVENS PASSARÁ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0748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NÃO DUVIDES,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CONFIA EM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4705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CONTRA A DOR QUE É TÃO SUTIL,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 CAMINHO SÓ.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SEMPRE TE OUVIRÁ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NUNCA FALHARÁ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AS NEGRAS NUVENS PASSARÁ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NÃO DUVIDES,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CONFIA EM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TEU CÉU ESCURECER,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SÓS PENARES TEU SOFRER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DESANIMES, PRA VENCER,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 CAMINHO SÓ.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EM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ELE SEMPRE TE OUVIRÁ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90353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166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2014-10-23T11:58:31Z</dcterms:modified>
</cp:coreProperties>
</file>