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91" r:id="rId12"/>
    <p:sldId id="792" r:id="rId13"/>
    <p:sldId id="777" r:id="rId14"/>
    <p:sldId id="778" r:id="rId15"/>
    <p:sldId id="779" r:id="rId16"/>
    <p:sldId id="780" r:id="rId17"/>
    <p:sldId id="793" r:id="rId18"/>
    <p:sldId id="794" r:id="rId19"/>
    <p:sldId id="781" r:id="rId2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09/08/2015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TUDO É BELO EM DERREDOR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AMOR NO LAR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DANDO À VISTA ALEGRE FIM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AMOR NO LAR.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AMOR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AMOR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275588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HÁ DOR, NÃO HÁ PESAR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AMOR NO LAR.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832977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JESUS A PAZ ME DEU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DANDO AMOR NO LAR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FAZ-ME RENUNCIAR AO 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FAZ-ME MAIS AMAR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CONFIANDO EU DEPOREI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TODA A CARGA AOS PÉS DO 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AMANDO À SUA LEI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AMOR NO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AMOR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AMOR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164806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HÁ DOR, NÃO HÁ PESAR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AMOR NO LAR.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225177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HÁ BELEZA EM CADA FLOR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AMOR NO LAR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PAZ E GOZO CONCEDER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AMARGURA DESFAZER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SAÚDE PROMOVER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AMOR NO LAR.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AMOR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AMOR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HÁ DOR, NÃO HÁ PESAR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AMOR NO LAR.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NAS CHOUPANAS HÁ PRAZER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AMOR NO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ONDE O MAL NÃO PODE HAVER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AMOR NO LAR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CADA ROSA NO JARDIM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 HINOS PARA MIM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132</TotalTime>
  <Words>153</Words>
  <Application>Microsoft Office PowerPoint</Application>
  <PresentationFormat>Apresentação na tela (16:9)</PresentationFormat>
  <Paragraphs>36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2015-08-09T21:21:52Z</dcterms:modified>
</cp:coreProperties>
</file>