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75" r:id="rId12"/>
    <p:sldId id="793" r:id="rId13"/>
    <p:sldId id="794" r:id="rId14"/>
    <p:sldId id="776" r:id="rId1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51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OUVI DE UM PAÍS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TUDO É FELIZ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TERRA DE GOZO PURO E SEM 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MENSAGEM DIVINA, EFICAZ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NOSSAS LUTAS, ENTÃO, 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SEMPRE ESTARÃO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ESQUECIDAS, NA MAIS DOCE PAZ.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NÃO HÁ DOR, NÃO HÁ TEMOR;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OS JOVENS ENVELHECERÃO.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5521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NÃO HÁ DOR, NEM HÁ TEMOR;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REMIDOS A DEUS LOUVARÃO.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2205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HABITA JESUS, E DE GLÓRIA RELUZ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NÃO HÁ DA VELHICE O TEMOR.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NÃO HÁ DOR, NÃO HÁ TEMOR;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OS JOVENS ENVELHECERÃO.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NÃO HÁ DOR, NEM HÁ TEMOR;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REMIDOS A DEUS LOUVARÃO.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NESSE FORMOSO LAR ONDE IREMOS MORAR,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SERÁ TUDO DELÍCIAS E LOUVOR;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FIÉIS E LEAIS, LÁ NOS PAÇOS REAIS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SEMPRE VERÃO 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NÃO HÁ DOR, NÃO HÁ TEMOR;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OS JOVENS ENVELHECERÃO.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74941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NÃO HÁ DOR, NEM HÁ TEMOR;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REMIDOS A DEUS LOUVARÃO.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7571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AQUI TERMINAR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TAREFA DE DAR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179</Words>
  <Application>Microsoft Office PowerPoint</Application>
  <PresentationFormat>Apresentação na tela (16:9)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2015-02-10T17:33:03Z</dcterms:modified>
</cp:coreProperties>
</file>