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767" r:id="rId2"/>
    <p:sldId id="768" r:id="rId3"/>
    <p:sldId id="769" r:id="rId4"/>
    <p:sldId id="770" r:id="rId5"/>
    <p:sldId id="771" r:id="rId6"/>
    <p:sldId id="772" r:id="rId7"/>
    <p:sldId id="791" r:id="rId8"/>
    <p:sldId id="792" r:id="rId9"/>
    <p:sldId id="773" r:id="rId10"/>
    <p:sldId id="774" r:id="rId11"/>
    <p:sldId id="775" r:id="rId12"/>
    <p:sldId id="793" r:id="rId13"/>
    <p:sldId id="794" r:id="rId14"/>
    <p:sldId id="776" r:id="rId15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134" autoAdjust="0"/>
    <p:restoredTop sz="94737" autoAdjust="0"/>
  </p:normalViewPr>
  <p:slideViewPr>
    <p:cSldViewPr>
      <p:cViewPr varScale="1">
        <p:scale>
          <a:sx n="115" d="100"/>
          <a:sy n="115" d="100"/>
        </p:scale>
        <p:origin x="516" y="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10/02/2015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EU OUVI DE UM PAÍS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ONDE TUDO É FELIZ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TERRA DE GOZO PURO E SEM DOR.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403648" y="3963566"/>
            <a:ext cx="626469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 MENSAGEM DIVINA, EFICAZ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,</a:t>
            </a:r>
            <a:endParaRPr lang="pt-BR" sz="2500" dirty="0" smtClean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NOSSAS LUTAS, ENTÃO, </a:t>
            </a:r>
          </a:p>
        </p:txBody>
      </p:sp>
    </p:spTree>
    <p:extLst>
      <p:ext uri="{BB962C8B-B14F-4D97-AF65-F5344CB8AC3E}">
        <p14:creationId xmlns:p14="http://schemas.microsoft.com/office/powerpoint/2010/main" val="2730136786"/>
      </p:ext>
    </p:extLst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PARA SEMPRE ESTARÃO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ESQUECIDAS, NA MAIS DOCE PAZ.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391519"/>
      </p:ext>
    </p:extLst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LÁ NÃO HÁ DOR, NÃO HÁ TEMOR;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NUNCA OS JOVENS ENVELHECERÃO.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9055210"/>
      </p:ext>
    </p:extLst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SIM, NÃO HÁ DOR, NEM HÁ TEMOR;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OS REMIDOS A DEUS LOUVARÃO.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7422058"/>
      </p:ext>
    </p:extLst>
  </p:cSld>
  <p:clrMapOvr>
    <a:masterClrMapping/>
  </p:clrMapOvr>
  <p:transition spd="med"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5381285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NELE HABITA JESUS, E DE GLÓRIA RELUZ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NÃO HÁ DA VELHICE O TEMOR.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240121"/>
      </p:ext>
    </p:extLst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LÁ NÃO HÁ DOR, NÃO HÁ TEMOR;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NUNCA OS JOVENS ENVELHECERÃO.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661196"/>
      </p:ext>
    </p:extLst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SIM, NÃO HÁ DOR, NEM HÁ TEMOR;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OS REMIDOS A DEUS LOUVARÃO.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470513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403648" y="3963566"/>
            <a:ext cx="6336704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NESSE FORMOSO LAR ONDE IREMOS MORAR,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SERÁ TUDO DELÍCIAS E LOUVOR;</a:t>
            </a:r>
            <a:endParaRPr lang="pt-BR" sz="2500" dirty="0" smtClean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13968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OS FIÉIS E LEAIS, LÁ NOS PAÇOS REAIS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PARA SEMPRE VERÃO O SENHOR.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683759"/>
      </p:ext>
    </p:extLst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LÁ NÃO HÁ DOR, NÃO HÁ TEMOR;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NUNCA OS JOVENS ENVELHECERÃO.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8274941"/>
      </p:ext>
    </p:extLst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SIM, NÃO HÁ DOR, NEM HÁ TEMOR;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OS REMIDOS A DEUS LOUVARÃO.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567571"/>
      </p:ext>
    </p:extLst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403648" y="3963566"/>
            <a:ext cx="6120680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QUANDO AQUI TERMINAR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 TAREFA DE DAR</a:t>
            </a:r>
          </a:p>
        </p:txBody>
      </p:sp>
    </p:spTree>
    <p:extLst>
      <p:ext uri="{BB962C8B-B14F-4D97-AF65-F5344CB8AC3E}">
        <p14:creationId xmlns:p14="http://schemas.microsoft.com/office/powerpoint/2010/main" val="2809137806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133</TotalTime>
  <Words>179</Words>
  <Application>Microsoft Office PowerPoint</Application>
  <PresentationFormat>Apresentação na tela (16:9)</PresentationFormat>
  <Paragraphs>26</Paragraphs>
  <Slides>14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14</vt:i4>
      </vt:variant>
    </vt:vector>
  </HeadingPairs>
  <TitlesOfParts>
    <vt:vector size="17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Operador</cp:lastModifiedBy>
  <cp:revision>15</cp:revision>
  <dcterms:created xsi:type="dcterms:W3CDTF">2013-02-22T04:02:52Z</dcterms:created>
  <dcterms:modified xsi:type="dcterms:W3CDTF">2015-02-10T17:33:03Z</dcterms:modified>
</cp:coreProperties>
</file>