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91" r:id="rId10"/>
    <p:sldId id="792" r:id="rId11"/>
    <p:sldId id="775" r:id="rId12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22/07/2014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UM POBRE CEGO À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BEIRA DE UMA ESTRADA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TRANSFORMA TODA A NOSSA VIDA,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ILUMINANDO A NEGRA ESCURIDÃO.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060421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ENVOLTO EM TRAPOS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TREVAS E DESDÉNS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PEDIA ESMOLA DE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ALMA ANGUSTIADA</a:t>
            </a: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VEIO JESUS E TROUXE 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LUZ E O BEM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 VIR JESUS, A TEMPESTADE CESSA;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 VIR JESUS, AS LÁGRIMAS SE VÃO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TRANSFORMA TODA A NOSSA VIDA,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ILUMINANDO A NEGRA ESCURIDÃO.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HOJE TAMBÉM O PECADOR DEPARA.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CRISTO LIVRAMENTO DE AFLIÇÃO,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9268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MEIO A TENTAÇÃO QUE O DESTROÇARA.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VEIO JESUS E TROUXE A SALVAÇÃO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 VIR JESUS, A TEMPESTADE CESSA;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 VIR JESUS, AS LÁGRIMAS SE VÃO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233213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134</TotalTime>
  <Words>111</Words>
  <Application>Microsoft Office PowerPoint</Application>
  <PresentationFormat>Apresentação na tela (16:9)</PresentationFormat>
  <Paragraphs>20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4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2014-07-22T20:52:32Z</dcterms:modified>
</cp:coreProperties>
</file>